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3" r:id="rId3"/>
    <p:sldId id="319" r:id="rId4"/>
    <p:sldId id="320" r:id="rId5"/>
    <p:sldId id="331" r:id="rId6"/>
    <p:sldId id="323" r:id="rId7"/>
    <p:sldId id="330" r:id="rId8"/>
    <p:sldId id="332" r:id="rId9"/>
    <p:sldId id="315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5" autoAdjust="0"/>
    <p:restoredTop sz="94660"/>
  </p:normalViewPr>
  <p:slideViewPr>
    <p:cSldViewPr>
      <p:cViewPr varScale="1">
        <p:scale>
          <a:sx n="84" d="100"/>
          <a:sy n="84" d="100"/>
        </p:scale>
        <p:origin x="144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F9981C38-B496-4AF1-A57F-6FEB6ADC8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9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1C9621C4-837D-4FCF-98CF-914972C7F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35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024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8AE07C1D-8ACB-4838-8294-5D92CC8F969F}" type="slidenum">
              <a:rPr lang="en-US" altLang="en-US"/>
              <a:pPr algn="l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25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229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B6964E6-7583-42B3-8BAB-EDAE55E6F3D1}" type="slidenum">
              <a:rPr lang="en-US" altLang="en-US"/>
              <a:pPr algn="l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569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434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2463B155-EC93-442C-ABDF-B987B1F922F6}" type="slidenum">
              <a:rPr lang="en-US" altLang="en-US"/>
              <a:pPr algn="l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139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638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0D27CED-59D9-4FB6-95B5-8F236173A161}" type="slidenum">
              <a:rPr lang="en-US" altLang="en-US"/>
              <a:pPr algn="l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63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982BA-CE9A-4AB2-BEBC-3C7FA32F2F3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781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B2309-B0E9-4328-BF39-ABC5D54E0EE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368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80E5-9E33-4EA8-A026-9A9C6EC20A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2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F9193-13C4-4425-88CF-B3E81017A92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450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B3A05-BDE9-48B4-A515-5F414568A74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343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64093-DDD4-44CC-8C45-54B1F0F1071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249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3E453-AB55-4D5A-8ADF-74AC74ED7AF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229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7BF5-236E-43EA-A1BB-217FC10A1DE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121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72A37-AB41-4FF9-8E1C-BE2587FE56D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044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775D6-5BFA-4333-B48B-60B9B7B6262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666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7CAB-446F-43D4-84AF-FCA16A063E7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9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أنماط النص الرئيسي</a:t>
            </a:r>
          </a:p>
          <a:p>
            <a:pPr lvl="1"/>
            <a:r>
              <a:rPr lang="ar-SA" altLang="en-US" smtClean="0"/>
              <a:t>المستوى الثاني</a:t>
            </a:r>
          </a:p>
          <a:p>
            <a:pPr lvl="2"/>
            <a:r>
              <a:rPr lang="ar-SA" altLang="en-US" smtClean="0"/>
              <a:t>المستوى الثالث</a:t>
            </a:r>
          </a:p>
          <a:p>
            <a:pPr lvl="3"/>
            <a:r>
              <a:rPr lang="ar-SA" altLang="en-US" smtClean="0"/>
              <a:t>المستوى الرابع</a:t>
            </a:r>
          </a:p>
          <a:p>
            <a:pPr lvl="4"/>
            <a:r>
              <a:rPr lang="ar-SA" altLang="en-US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 smtClean="0"/>
            </a:lvl1pPr>
          </a:lstStyle>
          <a:p>
            <a:pPr>
              <a:defRPr/>
            </a:pPr>
            <a:fld id="{D1356306-5F2D-4990-8596-B46C147F471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frm=1&amp;source=images&amp;cd=&amp;cad=rja&amp;docid=Mhai0Lbzr0aIcM&amp;tbnid=YEwUqxocMzpcwM:&amp;ved=0CAUQjRw&amp;url=http%3A%2F%2Fsurcollege.edu.om%2Fvb%2Fshowthread.php%3F8742-%25C7%25D5%25DC%25DC%25DC%25DC%25DC%25DC%25DC%25DC%25DC%25DC%25E6%25E1-%25C7%25E1%25CD%25DC%25DC%25E6%25C7%25D1-)-%25E6%25C2%25CF%25C7%25C8%25DC%25DC%25DC%25E5%25DC-)&amp;ei=g72EUcDoM8mtPMjFgFg&amp;psig=AFQjCNFRuzH7eEH02AtmK7EfsivonMoqvw&amp;ust=136774012909379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source=images&amp;cd=&amp;cad=rja&amp;docid=XVd5honEV4_7mM&amp;tbnid=nh1yhfmPKqk-vM:&amp;ved=0CAgQjRwwAA&amp;url=http%3A%2F%2Fwww.sabraeng.com%2F%25D9%2586%25D8%25B8%25D8%25A7%25D9%2585-%25D9%2585%25D9%2582%25D8%25AA%25D8%25B1%25D8%25AD-%25D9%2584%25D9%2584%25D8%25B3%25D9%258A%25D8%25B7%25D8%25B1%25D8%25A9-%25D8%25B9%25D9%2584%25D9%2589-%25D8%25AA%25D9%2583%25D8%25A7%25D9%2584%25D9%258A%25D9%2581-%25D8%25A7%25D9%2584%25D9%2585%25D8%25B4%25D8%25B1%25D9%2588%25D8%25B9%2F&amp;ei=TryEUZW2KOeN4gTXyoDoDQ&amp;psig=AFQjCNHRCGW33EGTz_ROXhBUzf9Uf0vCiQ&amp;ust=136773985471596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8643937" cy="28575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en-US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3286125"/>
            <a:ext cx="8286750" cy="292893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6000" b="1" dirty="0" smtClean="0">
                <a:solidFill>
                  <a:srgbClr val="7030A0"/>
                </a:solidFill>
              </a:rPr>
              <a:t>العدد الثامن عشر 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6000" b="1" dirty="0" smtClean="0">
                <a:solidFill>
                  <a:srgbClr val="7030A0"/>
                </a:solidFill>
              </a:rPr>
              <a:t>من المجلة المرئية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5400" b="1" dirty="0" smtClean="0">
                <a:solidFill>
                  <a:srgbClr val="7030A0"/>
                </a:solidFill>
              </a:rPr>
              <a:t>التي تصدرها لجنة الأنشطة الطلابية</a:t>
            </a:r>
            <a:endParaRPr lang="ar-SA" sz="54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0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7" t="30023" r="11148" b="58916"/>
          <a:stretch>
            <a:fillRect/>
          </a:stretch>
        </p:blipFill>
        <p:spPr bwMode="auto">
          <a:xfrm>
            <a:off x="642938" y="714375"/>
            <a:ext cx="3848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250031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en-US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كلية المجتمع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3429000"/>
            <a:ext cx="8286750" cy="2786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مع تحيات</a:t>
            </a:r>
            <a:b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ar-SA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لجنة </a:t>
            </a:r>
            <a:r>
              <a:rPr lang="ar-SA" sz="8000" b="1" dirty="0" smtClean="0">
                <a:solidFill>
                  <a:srgbClr val="7030A0"/>
                </a:solidFill>
              </a:rPr>
              <a:t>الأنشطة الطلابية </a:t>
            </a:r>
            <a:endParaRPr lang="ar-SA" sz="72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1" t="30023" r="11148" b="58916"/>
          <a:stretch>
            <a:fillRect/>
          </a:stretch>
        </p:blipFill>
        <p:spPr bwMode="auto">
          <a:xfrm>
            <a:off x="1000125" y="857250"/>
            <a:ext cx="32750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وان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69325" cy="863600"/>
          </a:xfrm>
        </p:spPr>
        <p:txBody>
          <a:bodyPr/>
          <a:lstStyle/>
          <a:p>
            <a:r>
              <a:rPr lang="ar-SA" altLang="en-US" sz="6600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افتتاحية العدد </a:t>
            </a:r>
          </a:p>
        </p:txBody>
      </p:sp>
      <p:sp>
        <p:nvSpPr>
          <p:cNvPr id="5123" name="عنوان 1"/>
          <p:cNvSpPr txBox="1">
            <a:spLocks/>
          </p:cNvSpPr>
          <p:nvPr/>
        </p:nvSpPr>
        <p:spPr bwMode="auto">
          <a:xfrm>
            <a:off x="179388" y="1196975"/>
            <a:ext cx="872172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en-US" sz="5400" b="1">
                <a:solidFill>
                  <a:srgbClr val="00B050"/>
                </a:solidFill>
                <a:cs typeface="PT Bold Heading" panose="02010400000000000000" pitchFamily="2" charset="-78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ar-SA" altLang="en-US" sz="5400" b="1">
                <a:solidFill>
                  <a:srgbClr val="00B050"/>
                </a:solidFill>
                <a:cs typeface="PT Bold Heading" panose="02010400000000000000" pitchFamily="2" charset="-78"/>
              </a:rPr>
              <a:t>عن أبى هريرة رضي الله تعالى عنه قال : </a:t>
            </a:r>
            <a:br>
              <a:rPr lang="ar-SA" altLang="en-US" sz="5400" b="1">
                <a:solidFill>
                  <a:srgbClr val="00B050"/>
                </a:solidFill>
                <a:cs typeface="PT Bold Heading" panose="02010400000000000000" pitchFamily="2" charset="-78"/>
              </a:rPr>
            </a:br>
            <a:r>
              <a:rPr lang="ar-SA" altLang="en-US" sz="4800" b="1">
                <a:solidFill>
                  <a:srgbClr val="00B050"/>
                </a:solidFill>
                <a:cs typeface="PT Bold Heading" panose="02010400000000000000" pitchFamily="2" charset="-78"/>
              </a:rPr>
              <a:t>قال رسول الله صلى الله عليه وسلم : </a:t>
            </a:r>
            <a:br>
              <a:rPr lang="ar-SA" altLang="en-US" sz="4800" b="1">
                <a:solidFill>
                  <a:srgbClr val="00B050"/>
                </a:solidFill>
                <a:cs typeface="PT Bold Heading" panose="02010400000000000000" pitchFamily="2" charset="-78"/>
              </a:rPr>
            </a:br>
            <a:r>
              <a:rPr lang="ar-SA" altLang="en-US" sz="5400" b="1">
                <a:solidFill>
                  <a:srgbClr val="00B050"/>
                </a:solidFill>
                <a:cs typeface="PT Bold Heading" panose="02010400000000000000" pitchFamily="2" charset="-78"/>
              </a:rPr>
              <a:t>( لعن الله الراشي والمرتشي ) والرائش ؛ الذي يمشى بينهما .</a:t>
            </a:r>
            <a:br>
              <a:rPr lang="ar-SA" altLang="en-US" sz="5400" b="1">
                <a:solidFill>
                  <a:srgbClr val="00B050"/>
                </a:solidFill>
                <a:cs typeface="PT Bold Heading" panose="02010400000000000000" pitchFamily="2" charset="-78"/>
              </a:rPr>
            </a:br>
            <a:endParaRPr lang="ar-SA" altLang="en-US" sz="5400" b="1">
              <a:solidFill>
                <a:srgbClr val="00B050"/>
              </a:solidFill>
              <a:cs typeface="PT Bold Heading" panose="0201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69325" cy="1503362"/>
          </a:xfrm>
        </p:spPr>
        <p:txBody>
          <a:bodyPr/>
          <a:lstStyle/>
          <a:p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طلاب الكلية يؤدون العمرة </a:t>
            </a:r>
          </a:p>
        </p:txBody>
      </p:sp>
      <p:pic>
        <p:nvPicPr>
          <p:cNvPr id="6147" name="Picture 4" descr="C:\Users\sh.newiegy\Desktop\الجودة\أمانة النشاط\المجلة المرئية\‫العدد الثامن عشر\IMG_1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t="1048" r="-1257" b="34081"/>
          <a:stretch>
            <a:fillRect/>
          </a:stretch>
        </p:blipFill>
        <p:spPr bwMode="auto">
          <a:xfrm>
            <a:off x="179388" y="1557338"/>
            <a:ext cx="8929687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69325" cy="1503362"/>
          </a:xfrm>
        </p:spPr>
        <p:txBody>
          <a:bodyPr/>
          <a:lstStyle/>
          <a:p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طلاب الكلية في زيارة لشهداء أحد </a:t>
            </a:r>
            <a:b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بالمدينة المنورة</a:t>
            </a:r>
          </a:p>
        </p:txBody>
      </p:sp>
      <p:pic>
        <p:nvPicPr>
          <p:cNvPr id="7171" name="Picture 5" descr="C:\Users\sh.newiegy\Desktop\الجودة\أمانة النشاط\المجلة المرئية\‫العدد الثامن عشر\IMG_1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1563687"/>
          </a:xfrm>
        </p:spPr>
        <p:txBody>
          <a:bodyPr/>
          <a:lstStyle/>
          <a:p>
            <a:r>
              <a:rPr lang="ar-SA" altLang="en-US" sz="4000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طلاب الكلية في زيارة لمسجد قباء و يتسلمون جوائز مسابقات زيارة مكة و المدينة</a:t>
            </a:r>
            <a:endParaRPr lang="ar-SA" altLang="en-US" sz="4000" smtClean="0"/>
          </a:p>
        </p:txBody>
      </p:sp>
      <p:sp>
        <p:nvSpPr>
          <p:cNvPr id="819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altLang="en-US" smtClean="0"/>
          </a:p>
        </p:txBody>
      </p:sp>
      <p:pic>
        <p:nvPicPr>
          <p:cNvPr id="8196" name="Picture 5" descr="C:\Users\sh.newiegy\Desktop\الجودة\أمانة النشاط\المجلة المرئية\‫العدد الثامن عشر\IMG_1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8713788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735638" y="431800"/>
            <a:ext cx="3244850" cy="619283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طلا الكلية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يزورون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مسجد </a:t>
            </a:r>
            <a:r>
              <a:rPr lang="ar-SA" sz="5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المصطفي صلى الله علية و سلم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بالمدينة المنورة </a:t>
            </a: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21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922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9221" name="Picture 5" descr="C:\Users\sh.newiegy\Desktop\الجودة\أمانة النشاط\المجلة المرئية\‫العدد الثامن عشر\IMG_1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573563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860925" y="150813"/>
            <a:ext cx="4032250" cy="670718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الدكتور</a:t>
            </a:r>
            <a:b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عبد الله بن أحمد الدهش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عميد الكلية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يعتمد جدول الاختبارات النهائية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للفصل الدراسي الثاني للعام الجامعي العالي </a:t>
            </a: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1267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1268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11269" name="صورة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4" t="16254" r="28668" b="11739"/>
          <a:stretch>
            <a:fillRect/>
          </a:stretch>
        </p:blipFill>
        <p:spPr bwMode="auto">
          <a:xfrm>
            <a:off x="107950" y="15875"/>
            <a:ext cx="489585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51275" y="150813"/>
            <a:ext cx="5041900" cy="6591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اعلان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تعلن لجنة الانشطة الطلابية عن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محاضرة بعنوان :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"</a:t>
            </a:r>
            <a:r>
              <a:rPr lang="ar-SA" sz="40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أصول </a:t>
            </a: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الحوار«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اعداد </a:t>
            </a:r>
            <a:r>
              <a:rPr lang="ar-SA" sz="3600" dirty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و تقديم </a:t>
            </a:r>
            <a:br>
              <a:rPr lang="ar-SA" sz="3600" dirty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3600" dirty="0" err="1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د.سرحان</a:t>
            </a: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 رشوان</a:t>
            </a:r>
            <a:b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يوم الاثنين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26-6-1434 </a:t>
            </a:r>
            <a:r>
              <a:rPr lang="ar-SA" sz="3600" dirty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هـ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الساعة الثانية و نصف </a:t>
            </a:r>
            <a:b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بعد الظهر</a:t>
            </a:r>
            <a:endParaRPr lang="ar-SA" sz="4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331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331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13317" name="Picture 2" descr="https://encrypted-tbn0.gstatic.com/images?q=tbn:ANd9GcQRVs9Kzk8BIGcugOHr_410GuzzxoY3S-xEDudCJXFAiv9QDBNZ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6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51275" y="150813"/>
            <a:ext cx="5041900" cy="6591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لجنة الانشطة الطلابية </a:t>
            </a:r>
            <a:r>
              <a:rPr lang="ar-SA" sz="4000" dirty="0" err="1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أقامة</a:t>
            </a:r>
            <a:endParaRPr lang="ar-SA" sz="400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دورة تدريبية بعنوان :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0070C0"/>
                </a:solidFill>
                <a:latin typeface="+mj-lt"/>
                <a:ea typeface="+mj-ea"/>
                <a:cs typeface="PT Bold Heading" pitchFamily="2" charset="-78"/>
              </a:rPr>
              <a:t>« </a:t>
            </a:r>
            <a:r>
              <a:rPr lang="ar-SA" sz="4000" dirty="0">
                <a:solidFill>
                  <a:srgbClr val="0070C0"/>
                </a:solidFill>
                <a:latin typeface="+mj-lt"/>
                <a:ea typeface="+mj-ea"/>
                <a:cs typeface="PT Bold Heading" pitchFamily="2" charset="-78"/>
              </a:rPr>
              <a:t>كيف تعد دراسة جدوى لمشروعك الخاص </a:t>
            </a:r>
            <a: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PT Bold Heading" pitchFamily="2" charset="-78"/>
              </a:rPr>
              <a:t>“</a:t>
            </a:r>
            <a:endParaRPr lang="ar-SA" sz="4000" dirty="0">
              <a:solidFill>
                <a:srgbClr val="0070C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اعدها </a:t>
            </a:r>
            <a:r>
              <a:rPr lang="ar-SA" sz="3600" dirty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و </a:t>
            </a: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قدمها</a:t>
            </a:r>
            <a:r>
              <a:rPr lang="ar-SA" sz="360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/>
            </a:r>
            <a:br>
              <a:rPr lang="ar-SA" sz="360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360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د.هيثم </a:t>
            </a:r>
            <a:r>
              <a:rPr lang="ar-SA" sz="3600" dirty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شعبان </a:t>
            </a: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/>
            </a:r>
            <a:b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يومي(السبت و الأحد)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sz="3600" dirty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24-25-6-1434 هـ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الساعة السادسة مساء</a:t>
            </a:r>
            <a:endParaRPr lang="ar-SA" sz="4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536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536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15365" name="Picture 7" descr="http://www.sabraeng.com/wp-content/uploads/2012/07/maly3-Cop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</Words>
  <Application>Microsoft Office PowerPoint</Application>
  <PresentationFormat>On-screen Show (4:3)</PresentationFormat>
  <Paragraphs>37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Times New Roman</vt:lpstr>
      <vt:lpstr>Arial</vt:lpstr>
      <vt:lpstr>PT Bold Heading</vt:lpstr>
      <vt:lpstr>سمة Office</vt:lpstr>
      <vt:lpstr>جامعة المجمعة  كلية المجتمع  لجنة الأنشطة الطلابية </vt:lpstr>
      <vt:lpstr>افتتاحية العدد </vt:lpstr>
      <vt:lpstr>طلاب الكلية يؤدون العمرة </vt:lpstr>
      <vt:lpstr>طلاب الكلية في زيارة لشهداء أحد  بالمدينة المنورة</vt:lpstr>
      <vt:lpstr>طلاب الكلية في زيارة لمسجد قباء و يتسلمون جوائز مسابقات زيارة مكة و المدينة</vt:lpstr>
      <vt:lpstr>PowerPoint Presentation</vt:lpstr>
      <vt:lpstr>PowerPoint Presentation</vt:lpstr>
      <vt:lpstr>PowerPoint Presentation</vt:lpstr>
      <vt:lpstr>PowerPoint Presentation</vt:lpstr>
      <vt:lpstr>جامعة المجمعة  كلية المجتمع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