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3" r:id="rId3"/>
    <p:sldId id="337" r:id="rId4"/>
    <p:sldId id="330" r:id="rId5"/>
    <p:sldId id="335" r:id="rId6"/>
    <p:sldId id="336" r:id="rId7"/>
    <p:sldId id="338" r:id="rId8"/>
    <p:sldId id="332" r:id="rId9"/>
    <p:sldId id="334" r:id="rId10"/>
    <p:sldId id="315" r:id="rId11"/>
    <p:sldId id="264" r:id="rId1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745D5C2-2174-45E0-A4E7-928F25CB1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0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C97699F-AF5F-4C2A-AD56-78DE28AE4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8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4F5574-53FD-4598-859E-742C74EC051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62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AD257-3E09-4353-BFF1-65797814046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1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24DD49-34DF-496F-9819-634CB7E24CA3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6CFF17-2A70-4D92-ABDD-86E440774F8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0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3E00C9-6D9A-4109-808C-DD390625394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5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A9C084-FBE1-42F5-83B9-D955F455E9E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0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D4B1E-15D9-4E3C-A588-13B981DA32D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3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1941EF-7D94-4912-9807-CFE97B52239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1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0360E-DEEA-4ABB-AB12-2CBCE58FE37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4508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F8681-DC40-4E8B-B232-08AE04F6138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1609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8DAA0-190D-4FD3-8EE2-7566060E586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4237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61C06-C3BC-4868-9F3D-F5E6894D4D5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9982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25D87-19E4-4F35-BA79-5FB4ED53763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659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6A6C9-BC8C-4BFB-87B1-78CC9638D0E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8625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1554D-C82F-4AFB-B1B0-8F77874CC9B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8317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F11B9-9791-4DE8-89C9-D34B3FC0501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0092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D3853-19C3-4E47-8B33-0EBF86207B5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8114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F4D46-03F5-4115-829E-4B1EA0AD1F9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086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4336-FBE5-4472-BFD1-E24E3E69365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2417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48787A3-5881-4A46-B198-B6D2FA48FE8A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vb.tgareed.com/t336072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vb.tgareed.com/t336072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vb.tgareed.com/t336072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التاسع عشر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تدعوكم لحضور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يوم </a:t>
            </a: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 بالمسرح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جوائز قيمة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9" name="وسيلة شرح بيضاوية 3"/>
          <p:cNvSpPr>
            <a:spLocks noChangeArrowheads="1"/>
          </p:cNvSpPr>
          <p:nvPr/>
        </p:nvSpPr>
        <p:spPr bwMode="auto">
          <a:xfrm rot="-3064909">
            <a:off x="696118" y="1802607"/>
            <a:ext cx="3140075" cy="4681538"/>
          </a:xfrm>
          <a:prstGeom prst="wedgeEllipseCallout">
            <a:avLst>
              <a:gd name="adj1" fmla="val 35292"/>
              <a:gd name="adj2" fmla="val 651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pic>
        <p:nvPicPr>
          <p:cNvPr id="11270" name="صورة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17833" r="37157" b="38374"/>
          <a:stretch>
            <a:fillRect/>
          </a:stretch>
        </p:blipFill>
        <p:spPr bwMode="auto">
          <a:xfrm>
            <a:off x="611188" y="2505075"/>
            <a:ext cx="1438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صورة 8" descr="http://l.yimg.com/lo/api/res/1.2/l.kTCP9mIhp4LfrWyqrYmw--/YXBwaWQ9bWtihttp:/n4hr.com/up/uploads/9b965c9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4"/>
          <a:stretch>
            <a:fillRect/>
          </a:stretch>
        </p:blipFill>
        <p:spPr bwMode="auto">
          <a:xfrm rot="4840356">
            <a:off x="1169988" y="2257425"/>
            <a:ext cx="4171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صورة 9" descr="http://www.lomarthobe.com/shopping/image.php?object_type=detailed&amp;image_id=%209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25714" r="-3319"/>
          <a:stretch>
            <a:fillRect/>
          </a:stretch>
        </p:blipFill>
        <p:spPr bwMode="auto">
          <a:xfrm rot="2656205">
            <a:off x="766763" y="73025"/>
            <a:ext cx="12303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863600"/>
          </a:xfrm>
        </p:spPr>
        <p:txBody>
          <a:bodyPr/>
          <a:lstStyle/>
          <a:p>
            <a:r>
              <a:rPr lang="ar-SA" altLang="en-US" sz="66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افتتاحية العدد </a:t>
            </a:r>
          </a:p>
        </p:txBody>
      </p:sp>
      <p:sp>
        <p:nvSpPr>
          <p:cNvPr id="3075" name="عنوان 1"/>
          <p:cNvSpPr txBox="1">
            <a:spLocks/>
          </p:cNvSpPr>
          <p:nvPr/>
        </p:nvSpPr>
        <p:spPr bwMode="auto">
          <a:xfrm>
            <a:off x="179388" y="1196975"/>
            <a:ext cx="87217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  <a:t>قال تعالى </a:t>
            </a:r>
          </a:p>
          <a:p>
            <a:pPr algn="ctr"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{ </a:t>
            </a:r>
            <a:r>
              <a:rPr lang="ar-SA" sz="6000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وَلا تَأْكُلُوا أَمْوَالَكُمْ بَيْنَكُمْ بِالْبَاطِلِ وَتُدْلُوا بِهَا إِلَى الْحُكَّامِ لِتَأْكُلُوا فَرِيقاً مِنْ أَمْوَالِ النَّاسِ </a:t>
            </a:r>
            <a:r>
              <a:rPr lang="ar-SA" sz="6000" b="1" dirty="0" err="1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بِالأِثْمِ</a:t>
            </a:r>
            <a:r>
              <a:rPr lang="ar-SA" sz="6000" b="1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وَأَنْتُمْ تَعْلَمُونَ </a:t>
            </a: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}.</a:t>
            </a:r>
          </a:p>
          <a:p>
            <a:pPr algn="ctr"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البقرة الآية 188.</a:t>
            </a:r>
            <a:endParaRPr lang="ar-SA" sz="6000" b="1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تدعوكم لحضور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يوم </a:t>
            </a: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 بالمسرح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جوائز قيمة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101" name="وسيلة شرح بيضاوية 3"/>
          <p:cNvSpPr>
            <a:spLocks noChangeArrowheads="1"/>
          </p:cNvSpPr>
          <p:nvPr/>
        </p:nvSpPr>
        <p:spPr bwMode="auto">
          <a:xfrm rot="-3064909">
            <a:off x="696118" y="1802607"/>
            <a:ext cx="3140075" cy="4681538"/>
          </a:xfrm>
          <a:prstGeom prst="wedgeEllipseCallout">
            <a:avLst>
              <a:gd name="adj1" fmla="val 35292"/>
              <a:gd name="adj2" fmla="val 651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pic>
        <p:nvPicPr>
          <p:cNvPr id="4102" name="صورة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17833" r="37157" b="38374"/>
          <a:stretch>
            <a:fillRect/>
          </a:stretch>
        </p:blipFill>
        <p:spPr bwMode="auto">
          <a:xfrm>
            <a:off x="611188" y="2505075"/>
            <a:ext cx="1438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صورة 8" descr="http://l.yimg.com/lo/api/res/1.2/l.kTCP9mIhp4LfrWyqrYmw--/YXBwaWQ9bWtihttp:/n4hr.com/up/uploads/9b965c9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4"/>
          <a:stretch>
            <a:fillRect/>
          </a:stretch>
        </p:blipFill>
        <p:spPr bwMode="auto">
          <a:xfrm rot="4840356">
            <a:off x="1169988" y="2257425"/>
            <a:ext cx="4171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صورة 9" descr="http://www.lomarthobe.com/shopping/image.php?object_type=detailed&amp;image_id=%209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25714" r="-3319"/>
          <a:stretch>
            <a:fillRect/>
          </a:stretch>
        </p:blipFill>
        <p:spPr bwMode="auto">
          <a:xfrm rot="2656205">
            <a:off x="766763" y="73025"/>
            <a:ext cx="12303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860925" y="150813"/>
            <a:ext cx="4032250" cy="67071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</a:t>
            </a:r>
            <a:b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عبد الله بن أحمد الدهش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يعتمد جدول الاختبارات النهائية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للفصل الدراسي الثاني للعام الجامعي العالي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512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16254" r="28668" b="11739"/>
          <a:stretch>
            <a:fillRect/>
          </a:stretch>
        </p:blipFill>
        <p:spPr bwMode="auto">
          <a:xfrm>
            <a:off x="107950" y="15875"/>
            <a:ext cx="48958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6147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6148" name="صورة 6" descr="C:\Users\sh.newiegy\AppData\Local\Microsoft\Windows\Temporary Internet Files\Content.Word\IMG_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9146" r="41676" b="44749"/>
          <a:stretch>
            <a:fillRect/>
          </a:stretch>
        </p:blipFill>
        <p:spPr bwMode="auto">
          <a:xfrm>
            <a:off x="80963" y="22225"/>
            <a:ext cx="8936037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7171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7172" name="صورة 6" descr="C:\Users\sh.newiegy\AppData\Local\Microsoft\Windows\Temporary Internet Files\Content.Word\IMG_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54753" r="41750" b="1830"/>
          <a:stretch>
            <a:fillRect/>
          </a:stretch>
        </p:blipFill>
        <p:spPr bwMode="auto">
          <a:xfrm>
            <a:off x="0" y="887413"/>
            <a:ext cx="9017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مربع نص 1"/>
          <p:cNvSpPr txBox="1">
            <a:spLocks noChangeArrowheads="1"/>
          </p:cNvSpPr>
          <p:nvPr/>
        </p:nvSpPr>
        <p:spPr bwMode="auto">
          <a:xfrm>
            <a:off x="1279525" y="165100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3200" b="1">
                <a:solidFill>
                  <a:srgbClr val="7030A0"/>
                </a:solidFill>
                <a:cs typeface="PT Bold Heading" panose="02010400000000000000" pitchFamily="2" charset="-78"/>
              </a:rPr>
              <a:t>تابع تعليمات الاختبارات النهائية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تدعوكم لحضور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يوم </a:t>
            </a: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 بالمسرح بالكلية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جوائز قيمة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7" name="وسيلة شرح بيضاوية 3"/>
          <p:cNvSpPr>
            <a:spLocks noChangeArrowheads="1"/>
          </p:cNvSpPr>
          <p:nvPr/>
        </p:nvSpPr>
        <p:spPr bwMode="auto">
          <a:xfrm rot="-3064909">
            <a:off x="696118" y="1802607"/>
            <a:ext cx="3140075" cy="4681538"/>
          </a:xfrm>
          <a:prstGeom prst="wedgeEllipseCallout">
            <a:avLst>
              <a:gd name="adj1" fmla="val 35292"/>
              <a:gd name="adj2" fmla="val 651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pic>
        <p:nvPicPr>
          <p:cNvPr id="8198" name="صورة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17833" r="37157" b="38374"/>
          <a:stretch>
            <a:fillRect/>
          </a:stretch>
        </p:blipFill>
        <p:spPr bwMode="auto">
          <a:xfrm>
            <a:off x="611188" y="2505075"/>
            <a:ext cx="1438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صورة 8" descr="http://l.yimg.com/lo/api/res/1.2/l.kTCP9mIhp4LfrWyqrYmw--/YXBwaWQ9bWtihttp:/n4hr.com/up/uploads/9b965c9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4"/>
          <a:stretch>
            <a:fillRect/>
          </a:stretch>
        </p:blipFill>
        <p:spPr bwMode="auto">
          <a:xfrm rot="4840356">
            <a:off x="1169988" y="2257425"/>
            <a:ext cx="4171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صورة 9" descr="http://www.lomarthobe.com/shopping/image.php?object_type=detailed&amp;image_id=%209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25714" r="-3319"/>
          <a:stretch>
            <a:fillRect/>
          </a:stretch>
        </p:blipFill>
        <p:spPr bwMode="auto">
          <a:xfrm rot="2656205">
            <a:off x="766763" y="73025"/>
            <a:ext cx="12303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284663" y="150813"/>
            <a:ext cx="4608512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الأنشطة الطلابية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تقيم محاضرة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بعنوان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"</a:t>
            </a:r>
            <a:r>
              <a:rPr lang="ar-SA" sz="40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أصول </a:t>
            </a: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الحوار»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أ</a:t>
            </a: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عدها و قدمها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err="1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د.سرحان</a:t>
            </a: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رشوان</a:t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يوم الاثنين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26-6-1434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9221" name="صورة 6" descr="C:\Users\sh.newiegy\AppData\Local\Microsoft\Windows\Temporary Internet Files\Content.Word\IMG_1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64163" y="150813"/>
            <a:ext cx="3529012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سعادة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عميد الكلية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و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هيئة التدريس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تشارك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في محاضرة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"</a:t>
            </a:r>
            <a:r>
              <a:rPr lang="ar-SA" sz="40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أصول </a:t>
            </a: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الحوار»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يوم الاثنين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26-6-1434 </a:t>
            </a:r>
            <a:r>
              <a:rPr lang="ar-SA" sz="3600" dirty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0245" name="صورة 5" descr="C:\Users\sh.newiegy\AppData\Local\Microsoft\Windows\Temporary Internet Files\Content.Word\IMG_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54356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On-screen Show (4:3)</PresentationFormat>
  <Paragraphs>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افتتاحية العدد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