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A43753AC-100A-4926-B848-22D3DA54A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37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A0F22203-E699-42AD-B606-B0D8863D5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2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8E91CC-2AF2-49EA-9398-0AB68DBEFD6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0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EF704-A547-4A0D-BCFB-E925F0F1C12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2776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2FEB5-8777-41A2-B57E-01F1759A3E0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2301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0EA2-EA8A-4570-AC36-8AD50BBE355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103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1D76B-6E28-4ED5-9533-6BA9F052571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999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BC655-CD39-4904-835E-7102E1B21B0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771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90E20-A0FB-40DB-BD00-9E3B381EE0B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8678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3120D-4B55-4C08-8F3D-9330EE944C4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1047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4748D-AB7F-41E1-90E6-6E04449F67C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458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50062-5928-469D-A77C-6D20EFBB951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751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A87D9-6175-4AD8-86DD-E78A6724861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605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457BA-9C76-4DD2-A01C-ABE22494871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5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07B306A9-FE43-4978-878F-97C940447324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31718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4500563"/>
            <a:ext cx="8286750" cy="17145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زيارة طلاب الكلية لمكتبة الملك عبد العزيز العامة بالرياض يوم  السبت17/1/1434 هـ </a:t>
            </a: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1000125" y="1214438"/>
            <a:ext cx="31575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ctrTitle"/>
          </p:nvPr>
        </p:nvSpPr>
        <p:spPr>
          <a:xfrm>
            <a:off x="2643188" y="142875"/>
            <a:ext cx="4143375" cy="12858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sz="8800" b="1" smtClean="0">
                <a:solidFill>
                  <a:srgbClr val="7030A0"/>
                </a:solidFill>
              </a:rPr>
              <a:t>تعلن عن </a:t>
            </a:r>
            <a:endParaRPr lang="ar-SA" altLang="en-US" sz="88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1571625"/>
            <a:ext cx="8286750" cy="52863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إقامة دورة تدريبية بعنوان</a:t>
            </a:r>
            <a:b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”تطبيقات الاقتصاد الكلي ”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يومي السبت </a:t>
            </a:r>
            <a:r>
              <a:rPr lang="ar-SA" sz="48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الأربعاء لمدة أسبوعين اعتباراً من السبت القادم من الساعة </a:t>
            </a:r>
            <a:r>
              <a:rPr lang="ar-SA" sz="4800" b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العاشرة إلى 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الحادية عشر صباحاً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الأنشطة الطلابية </a:t>
            </a:r>
          </a:p>
          <a:p>
            <a:pPr eaLnBrk="1" hangingPunct="1">
              <a:spcBef>
                <a:spcPct val="0"/>
              </a:spcBef>
              <a:defRPr/>
            </a:pPr>
            <a:endParaRPr lang="ar-SA" sz="48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ctrTitle"/>
          </p:nvPr>
        </p:nvSpPr>
        <p:spPr>
          <a:xfrm>
            <a:off x="500063" y="142875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طريقهم لمكتبة الملك عبد العزيز العامة بالرياض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صورة 5" descr="F:\DCIM\101MSDCF\DSC00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500063" y="0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محاضرة عن المكتبات</a:t>
            </a:r>
            <a:br>
              <a:rPr lang="ar-SA" altLang="en-US" b="1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 و كيفية الاستفادة من خدماتها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صورة 4" descr="F:\DCIM\101MSDCF\DSC00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85725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حوار مفتوح عن كيفية الاستفادة من خدمات مكتبة الملك عبد العزيز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4" name="صورة 6" descr="F:\DCIM\101MSDCF\DSC00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892968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صالات الاطلاع بمكتبة الملك عبد العزيز العامة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8" name="صورة 4" descr="F:\DCIM\101MSDCF\DSC00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صالات الاطلاع بمكتبة الملك عبد العزيز العامة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صورة 5" descr="F:\DCIM\101MSDCF\DSC00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001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15312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SA" altLang="en-US" b="1" smtClean="0">
                <a:solidFill>
                  <a:srgbClr val="7030A0"/>
                </a:solidFill>
              </a:rPr>
              <a:t>طلاب الكلية في لقطة تذكارية مع مسئولي مكتبة الملك عبد العزيز العامة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2286000"/>
            <a:ext cx="8286750" cy="39290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ar-SA" sz="4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6" name="صورة 4" descr="F:\DCIM\101MSDCF\DSC00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71625"/>
            <a:ext cx="8786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0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1000125" y="857250"/>
            <a:ext cx="31575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br>
              <a:rPr lang="ar-SA" altLang="en-US" b="1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 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بالتعاون مع قسم العلوم الإدارية </a:t>
            </a:r>
            <a:r>
              <a:rPr lang="ar-SA" sz="72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</a:t>
            </a: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الإنسانية </a:t>
            </a:r>
          </a:p>
        </p:txBody>
      </p:sp>
      <p:pic>
        <p:nvPicPr>
          <p:cNvPr id="1024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1000125" y="857250"/>
            <a:ext cx="31575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سمة Office</vt:lpstr>
      <vt:lpstr>جامعة المجمعة  كلية المجتمع  لجنة الأنشطة الطلابية </vt:lpstr>
      <vt:lpstr>طلاب الكلية في طريقهم لمكتبة الملك عبد العزيز العامة بالرياض </vt:lpstr>
      <vt:lpstr>طلاب الكلية في محاضرة عن المكتبات  و كيفية الاستفادة من خدماتها</vt:lpstr>
      <vt:lpstr>طلاب الكلية في حوار مفتوح عن كيفية الاستفادة من خدمات مكتبة الملك عبد العزيز</vt:lpstr>
      <vt:lpstr>طلاب الكلية في صالات الاطلاع بمكتبة الملك عبد العزيز العامة </vt:lpstr>
      <vt:lpstr>طلاب الكلية في صالات الاطلاع بمكتبة الملك عبد العزيز العامة </vt:lpstr>
      <vt:lpstr>طلاب الكلية في لقطة تذكارية مع مسئولي مكتبة الملك عبد العزيز العامة </vt:lpstr>
      <vt:lpstr>جامعة المجمعة  كلية المجتمع </vt:lpstr>
      <vt:lpstr>جامعة المجمعة  كلية المجتمع   لجنة الأنشطة الطلابية </vt:lpstr>
      <vt:lpstr>تعلن عن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