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3" r:id="rId3"/>
    <p:sldId id="340" r:id="rId4"/>
    <p:sldId id="341" r:id="rId5"/>
    <p:sldId id="339" r:id="rId6"/>
    <p:sldId id="342" r:id="rId7"/>
    <p:sldId id="330" r:id="rId8"/>
    <p:sldId id="338" r:id="rId9"/>
    <p:sldId id="332" r:id="rId10"/>
    <p:sldId id="334" r:id="rId11"/>
    <p:sldId id="315" r:id="rId12"/>
    <p:sldId id="264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2EA9F958-1ED0-4E9A-832F-C457E9F5D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642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40E70AA1-07E0-4050-8125-B32B44351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7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1C56B55-A611-4291-A9D0-50654AF5CF1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3177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0EC904-21C4-4A3E-827A-7C25BC6003D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62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1943D7-2114-482E-9A16-9C81D1B4A344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25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B86ADB-9532-4681-BB2F-0568D1E5AB5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9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9EE4201-7ACF-40C0-99FF-86F1DF3A71B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2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11D32B-D450-4B83-A01B-BD59B9F65809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7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925A17-2A35-4B21-9E8A-CA8A5EEDFF32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8CCB85-6E91-41DD-B3D6-4F122777157E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5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9B6878E-76CA-425A-8C15-FC7C772ACCDE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59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0DFBF-B188-41D4-A6FD-9BA4D13FBEBD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87262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57F9A-3A3E-4ED0-9B06-52EF1E81D294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13522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7639E-197E-4370-AEAA-8445635AC56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6664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3F2CD-3528-4ACB-81D9-F9D7BE56073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89465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800D8-6208-423C-B777-7E7C4B0FA2B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70838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83C46-1AFC-44CE-BC11-867B6E6A725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9230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52BA5-6314-4C5B-85F2-16B8BD8CCB3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8871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C8C4A-65C9-4C96-870E-FF46C0B5199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17068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4F70E-BB42-4346-8771-D319DDE606EB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88772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C7113-E58C-4A4F-B919-0D71580EF30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06030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54CF5-35C8-4CBD-81A5-D569E892A18A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4079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3B31795F-9921-472A-BD44-65D8A0C25989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العشرون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71550" y="303213"/>
            <a:ext cx="7058025" cy="20462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سعادة عميد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يحضر دورة تدريبية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عن دور الهواتف الذكية في التعليم 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9" name="AutoShape 7" descr="Inline image 1"/>
          <p:cNvSpPr>
            <a:spLocks noChangeAspect="1" noChangeArrowheads="1"/>
          </p:cNvSpPr>
          <p:nvPr/>
        </p:nvSpPr>
        <p:spPr bwMode="auto">
          <a:xfrm>
            <a:off x="6699250" y="-1538288"/>
            <a:ext cx="4838700" cy="32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1270" name="صورة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32988" r="34718" b="50661"/>
          <a:stretch>
            <a:fillRect/>
          </a:stretch>
        </p:blipFill>
        <p:spPr bwMode="auto">
          <a:xfrm>
            <a:off x="0" y="2276475"/>
            <a:ext cx="9017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0813"/>
            <a:ext cx="8569325" cy="29178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بإشراف وكيل الكلية للشؤون التعليمية المشرف على الشؤون الادارية و المالية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 محمد سيد فرج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يقيم دورة تدريبية لموظفي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29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229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2293" name="صورة 8" descr="C:\Users\sh.newiegy\AppData\Local\Microsoft\Windows\Temporary Internet Files\Content.Word\IMG_1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7" b="12341"/>
          <a:stretch>
            <a:fillRect/>
          </a:stretch>
        </p:blipFill>
        <p:spPr bwMode="auto">
          <a:xfrm>
            <a:off x="23813" y="2811463"/>
            <a:ext cx="87836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863600"/>
          </a:xfrm>
        </p:spPr>
        <p:txBody>
          <a:bodyPr/>
          <a:lstStyle/>
          <a:p>
            <a:r>
              <a:rPr lang="ar-SA" altLang="en-US" sz="66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افتتاحية العدد </a:t>
            </a:r>
          </a:p>
        </p:txBody>
      </p:sp>
      <p:sp>
        <p:nvSpPr>
          <p:cNvPr id="3075" name="عنوان 1"/>
          <p:cNvSpPr txBox="1">
            <a:spLocks/>
          </p:cNvSpPr>
          <p:nvPr/>
        </p:nvSpPr>
        <p:spPr bwMode="auto">
          <a:xfrm>
            <a:off x="179388" y="1196975"/>
            <a:ext cx="87217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  <a:t>من أقوال خادم الحرمين </a:t>
            </a:r>
            <a:b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</a:br>
            <a:r>
              <a:rPr lang="ar-SA" sz="4800" b="1" dirty="0" smtClean="0">
                <a:solidFill>
                  <a:srgbClr val="00B050"/>
                </a:solidFill>
                <a:cs typeface="PT Bold Heading" pitchFamily="2" charset="-78"/>
              </a:rPr>
              <a:t>الملك عبد الله بن عبد العزيز آل سعود</a:t>
            </a:r>
          </a:p>
          <a:p>
            <a:pPr algn="ctr">
              <a:defRPr/>
            </a:pPr>
            <a: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  <a:t>   </a:t>
            </a:r>
          </a:p>
          <a:p>
            <a:pPr algn="ctr"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«سأضرب بالعدل هامة الجور </a:t>
            </a:r>
            <a:b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الظلم »</a:t>
            </a:r>
            <a:endParaRPr lang="ar-SA" sz="6000" b="1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4101" name="صورة 6" descr="C:\Users\sh.newiegy\AppData\Local\Microsoft\Windows\Temporary Internet Files\Content.Word\IMG_1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17336" r="33833" b="14655"/>
          <a:stretch>
            <a:fillRect/>
          </a:stretch>
        </p:blipFill>
        <p:spPr bwMode="auto">
          <a:xfrm>
            <a:off x="250825" y="404813"/>
            <a:ext cx="40338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588"/>
            <a:ext cx="4189413" cy="65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4176713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7173" name="صورة 5" descr="C:\Users\sh.newiegy\AppData\Local\Microsoft\Windows\Temporary Internet Files\Content.Word\IMG_1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1767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19138" y="303213"/>
            <a:ext cx="7561262" cy="18716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مجلس الكلية يعقد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جلسته العاشرة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8" b="44843"/>
          <a:stretch>
            <a:fillRect/>
          </a:stretch>
        </p:blipFill>
        <p:spPr bwMode="auto">
          <a:xfrm>
            <a:off x="250825" y="2060575"/>
            <a:ext cx="8497888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كلية المجتمع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قسم العلوم الادارية </a:t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الانسانية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يهنؤون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أ.عبد</a:t>
            </a: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الله نجر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درجة الماجستير في اللغة الانجليزية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9221" name="صورة 8" descr="C:\Users\sh.newiegy\AppData\Local\Microsoft\Windows\Temporary Internet Files\Content.Word\IMG_1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28671" r="22665" b="29546"/>
          <a:stretch>
            <a:fillRect/>
          </a:stretch>
        </p:blipFill>
        <p:spPr bwMode="auto">
          <a:xfrm>
            <a:off x="179388" y="303213"/>
            <a:ext cx="4103687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284663" y="150813"/>
            <a:ext cx="4608512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إعلان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تعلن عمادة شؤون المكتبات عن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تمديد فتح أبواب المكتبة المركزية خلال فترة الاختبارات </a:t>
            </a:r>
            <a:r>
              <a:rPr lang="ar-SA" sz="40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النهائية من الساعة الثامنة صباحاً حتي العاشرة مساءاً</a:t>
            </a:r>
            <a:endParaRPr lang="ar-SA" sz="40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024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26721" r="39934" b="23405"/>
          <a:stretch>
            <a:fillRect/>
          </a:stretch>
        </p:blipFill>
        <p:spPr bwMode="auto">
          <a:xfrm>
            <a:off x="179388" y="271463"/>
            <a:ext cx="45370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On-screen Show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افتتاحية العدد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