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40" r:id="rId3"/>
    <p:sldId id="343" r:id="rId4"/>
    <p:sldId id="330" r:id="rId5"/>
    <p:sldId id="344" r:id="rId6"/>
    <p:sldId id="345" r:id="rId7"/>
    <p:sldId id="264" r:id="rId8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615" autoAdjust="0"/>
    <p:restoredTop sz="94660"/>
  </p:normalViewPr>
  <p:slideViewPr>
    <p:cSldViewPr>
      <p:cViewPr varScale="1">
        <p:scale>
          <a:sx n="84" d="100"/>
          <a:sy n="84" d="100"/>
        </p:scale>
        <p:origin x="144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EAB37333-E734-49D4-8D4E-E1CEB221E1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6513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noProof="0" smtClean="0"/>
              <a:t>انقر لتحرير أنماط النص الرئيسي</a:t>
            </a:r>
            <a:endParaRPr lang="en-US" noProof="0" smtClean="0"/>
          </a:p>
          <a:p>
            <a:pPr lvl="1"/>
            <a:r>
              <a:rPr lang="ar-SA" noProof="0" smtClean="0"/>
              <a:t>المستوى الثاني</a:t>
            </a:r>
            <a:endParaRPr lang="en-US" noProof="0" smtClean="0"/>
          </a:p>
          <a:p>
            <a:pPr lvl="2"/>
            <a:r>
              <a:rPr lang="ar-SA" noProof="0" smtClean="0"/>
              <a:t>المستوى الثالث</a:t>
            </a:r>
            <a:endParaRPr lang="en-US" noProof="0" smtClean="0"/>
          </a:p>
          <a:p>
            <a:pPr lvl="3"/>
            <a:r>
              <a:rPr lang="ar-SA" noProof="0" smtClean="0"/>
              <a:t>المستوى الرابع</a:t>
            </a:r>
            <a:endParaRPr lang="en-US" noProof="0" smtClean="0"/>
          </a:p>
          <a:p>
            <a:pPr lvl="4"/>
            <a:r>
              <a:rPr lang="ar-SA" noProof="0" smtClean="0"/>
              <a:t>المستوى الخامس</a:t>
            </a:r>
            <a:endParaRPr lang="en-US" noProof="0" smtClean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EA17CB4A-65A9-49B0-A2B6-2DBE3602DF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54086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en-US" smtClean="0"/>
          </a:p>
        </p:txBody>
      </p:sp>
      <p:sp>
        <p:nvSpPr>
          <p:cNvPr id="10244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50D6F27-5FCB-40A4-9242-8BACEBA2E945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7703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en-US" smtClean="0"/>
          </a:p>
        </p:txBody>
      </p:sp>
      <p:sp>
        <p:nvSpPr>
          <p:cNvPr id="11268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9774970-A679-4833-9BD4-6A7088EE4894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4101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en-US" smtClean="0"/>
          </a:p>
        </p:txBody>
      </p:sp>
      <p:sp>
        <p:nvSpPr>
          <p:cNvPr id="12292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5BDFD21-6719-4C72-A7F4-BD132F523E27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5364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en-US" smtClean="0"/>
          </a:p>
        </p:txBody>
      </p:sp>
      <p:sp>
        <p:nvSpPr>
          <p:cNvPr id="13316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62B2EC0-F0C8-4FE0-AB89-697581D16D23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2982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49007-78B5-41A0-9911-40A4AE14D91C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3233359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11F543-A7B3-4F3F-8605-11C3BB5D18A1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59256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2C48C6-5B3F-402D-B6A8-A021B89DA268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351049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A1FFBD-21D5-4ED8-990E-51D16008BABB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3044860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0F9DD7-DCC3-430E-BD53-0B388CFA3CF8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4286322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75D70-A667-4FEC-AC8A-783858CEF9F0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331187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E98520-4BA6-4018-8619-60B0DE00B0F2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3066022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D07596-CB7C-411D-9757-4824AC50FF22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73429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46B20-155D-49E0-91CD-7CDD8F7F6D73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210645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084740-09FB-491C-AD04-A0BA6BE5EFD8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420350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ar-SA" noProof="0" smtClean="0"/>
              <a:t>انقر فوق الرمز لإضافة صورة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60B258-F673-41BC-B1CD-94ABF5DA343F}" type="slidenum">
              <a:rPr lang="ar-SA" altLang="en-US"/>
              <a:pPr/>
              <a:t>‹#›</a:t>
            </a:fld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2254994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smtClean="0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smtClean="0"/>
              <a:t>انقر لتحرير أنماط النص الرئيسي</a:t>
            </a:r>
          </a:p>
          <a:p>
            <a:pPr lvl="1"/>
            <a:r>
              <a:rPr lang="ar-SA" altLang="en-US" smtClean="0"/>
              <a:t>المستوى الثاني</a:t>
            </a:r>
          </a:p>
          <a:p>
            <a:pPr lvl="2"/>
            <a:r>
              <a:rPr lang="ar-SA" altLang="en-US" smtClean="0"/>
              <a:t>المستوى الثالث</a:t>
            </a:r>
          </a:p>
          <a:p>
            <a:pPr lvl="3"/>
            <a:r>
              <a:rPr lang="ar-SA" altLang="en-US" smtClean="0"/>
              <a:t>المستوى الرابع</a:t>
            </a:r>
          </a:p>
          <a:p>
            <a:pPr lvl="4"/>
            <a:r>
              <a:rPr lang="ar-SA" altLang="en-US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hangingPunct="1">
              <a:defRPr sz="1400"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hangingPunct="1">
              <a:defRPr sz="1400"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400"/>
            </a:lvl1pPr>
          </a:lstStyle>
          <a:p>
            <a:fld id="{A2638A16-7AF2-42A9-96D7-AE37706AE323}" type="slidenum">
              <a:rPr lang="ar-SA" altLang="en-US"/>
              <a:pPr/>
              <a:t>‹#›</a:t>
            </a:fld>
            <a:endParaRPr lang="ar-S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r.wikipedia.org/wiki/%D9%85%D9%84%D9%81:%D8%B9%D9%84%D9%85_%D8%A7%D9%84%D9%85%D9%85%D9%84%D9%83%D8%A9_%D8%A7%D9%84%D8%B9%D8%B1%D8%A8%D9%8A%D8%A9_%D8%A7%D9%84%D8%B3%D8%B9%D9%88%D8%AF%D9%8A%D8%A9_2013-09-19_16-57.p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عنوان 1"/>
          <p:cNvSpPr>
            <a:spLocks noGrp="1"/>
          </p:cNvSpPr>
          <p:nvPr>
            <p:ph type="ctrTitle"/>
          </p:nvPr>
        </p:nvSpPr>
        <p:spPr>
          <a:xfrm>
            <a:off x="214313" y="214313"/>
            <a:ext cx="8643937" cy="28575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algn="r" eaLnBrk="1" hangingPunct="1"/>
            <a:r>
              <a:rPr lang="ar-SA" altLang="en-US" b="1" smtClean="0">
                <a:solidFill>
                  <a:srgbClr val="7030A0"/>
                </a:solidFill>
              </a:rPr>
              <a:t>جامعة المجمعة </a:t>
            </a:r>
            <a:r>
              <a:rPr lang="en-US" altLang="en-US" smtClean="0">
                <a:solidFill>
                  <a:srgbClr val="7030A0"/>
                </a:solidFill>
              </a:rPr>
              <a:t/>
            </a:r>
            <a:br>
              <a:rPr lang="en-US" altLang="en-US" smtClean="0">
                <a:solidFill>
                  <a:srgbClr val="7030A0"/>
                </a:solidFill>
              </a:rPr>
            </a:br>
            <a:r>
              <a:rPr lang="ar-SA" altLang="en-US" b="1" smtClean="0">
                <a:solidFill>
                  <a:srgbClr val="7030A0"/>
                </a:solidFill>
              </a:rPr>
              <a:t>كلية المجتمع </a:t>
            </a:r>
            <a:r>
              <a:rPr lang="en-US" altLang="en-US" smtClean="0">
                <a:solidFill>
                  <a:srgbClr val="7030A0"/>
                </a:solidFill>
              </a:rPr>
              <a:t/>
            </a:r>
            <a:br>
              <a:rPr lang="en-US" altLang="en-US" smtClean="0">
                <a:solidFill>
                  <a:srgbClr val="7030A0"/>
                </a:solidFill>
              </a:rPr>
            </a:br>
            <a:r>
              <a:rPr lang="ar-SA" altLang="en-US" b="1" smtClean="0">
                <a:solidFill>
                  <a:srgbClr val="7030A0"/>
                </a:solidFill>
              </a:rPr>
              <a:t>لجنة الأنشطة الطلابية </a:t>
            </a:r>
            <a:endParaRPr lang="ar-SA" altLang="en-US" smtClean="0">
              <a:solidFill>
                <a:srgbClr val="7030A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79388" y="3429000"/>
            <a:ext cx="8713787" cy="3240088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ar-SA" sz="5400" b="1" dirty="0" smtClean="0">
                <a:solidFill>
                  <a:srgbClr val="7030A0"/>
                </a:solidFill>
              </a:rPr>
              <a:t>السنة الثانية - العدد (23)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ar-SA" sz="4800" b="1" dirty="0" smtClean="0">
                <a:solidFill>
                  <a:srgbClr val="7030A0"/>
                </a:solidFill>
              </a:rPr>
              <a:t> </a:t>
            </a:r>
            <a:r>
              <a:rPr lang="ar-SA" sz="5400" b="1" dirty="0" smtClean="0">
                <a:solidFill>
                  <a:srgbClr val="7030A0"/>
                </a:solidFill>
              </a:rPr>
              <a:t>من النشرة المرئية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ar-SA" sz="4800" b="1" dirty="0" smtClean="0">
                <a:solidFill>
                  <a:srgbClr val="7030A0"/>
                </a:solidFill>
              </a:rPr>
              <a:t>التي تصدرها لجنة الأنشطة الطلابية</a:t>
            </a:r>
            <a:endParaRPr lang="ar-SA" sz="4800" b="1" dirty="0" smtClean="0">
              <a:solidFill>
                <a:srgbClr val="7030A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052" name="صورة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97" t="30023" r="11148" b="58916"/>
          <a:stretch>
            <a:fillRect/>
          </a:stretch>
        </p:blipFill>
        <p:spPr bwMode="auto">
          <a:xfrm>
            <a:off x="642938" y="714375"/>
            <a:ext cx="38481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23850" y="3716338"/>
            <a:ext cx="8496300" cy="2954337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ar-SA" sz="4000" dirty="0" smtClean="0">
                <a:solidFill>
                  <a:srgbClr val="7030A0"/>
                </a:solidFill>
                <a:latin typeface="+mj-lt"/>
                <a:ea typeface="+mj-ea"/>
                <a:cs typeface="PT Bold Heading" pitchFamily="2" charset="-78"/>
              </a:rPr>
              <a:t>اليوم الوطني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ar-SA" sz="4000" dirty="0" smtClean="0">
                <a:solidFill>
                  <a:srgbClr val="7030A0"/>
                </a:solidFill>
                <a:latin typeface="+mj-lt"/>
                <a:ea typeface="+mj-ea"/>
                <a:cs typeface="PT Bold Heading" pitchFamily="2" charset="-78"/>
              </a:rPr>
              <a:t> لتوحيد للملكة العربية السعودية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endParaRPr lang="en-US" sz="4000" dirty="0">
              <a:solidFill>
                <a:srgbClr val="7030A0"/>
              </a:solidFill>
              <a:latin typeface="+mj-lt"/>
              <a:ea typeface="+mj-ea"/>
              <a:cs typeface="PT Bold Heading" pitchFamily="2" charset="-78"/>
            </a:endParaRP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ar-SA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PT Bold Heading" pitchFamily="2" charset="-78"/>
              </a:rPr>
              <a:t>في23 سبتمبر 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PT Bold Heading" pitchFamily="2" charset="-78"/>
              </a:rPr>
              <a:t> </a:t>
            </a:r>
            <a:r>
              <a:rPr lang="ar-SA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PT Bold Heading" pitchFamily="2" charset="-78"/>
              </a:rPr>
              <a:t>من </a:t>
            </a:r>
            <a:r>
              <a:rPr lang="ar-SA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PT Bold Heading" pitchFamily="2" charset="-78"/>
              </a:rPr>
              <a:t>كل عام.</a:t>
            </a:r>
          </a:p>
        </p:txBody>
      </p:sp>
      <p:sp>
        <p:nvSpPr>
          <p:cNvPr id="3075" name="AutoShape 2" descr="data:image/jpeg;base64,/9j/4AAQSkZJRgABAQAAAQABAAD/2wCEAAkGBhQSERUUExQUFRQUFxoYGBcXGBoaHBcXFxccFxccFxgYHCYeFxojHBwWHy8gIycpLCwsFx4xNTAqNSYrLCkBCQoKDgwOGg8PGiwcHBwpLCkpKSwsLCwsLCwpLCwsLCwpKSkpLCkpKSwsLCkpLCkpLSksKSwpLCwpLCwpKSk1LP/AABEIAL0BCwMBIgACEQEDEQH/xAAcAAACAwEBAQEAAAAAAAAAAAAEBQIDBgcBAAj/xABCEAABAwIDBAcFBgQEBwEAAAABAAIDBBESITEFQVFhBhMicYGRoTKxwdHwB0JScpLhFCNi8RUzU4IWQ1RjorLSJP/EABkBAAMBAQEAAAAAAAAAAAAAAAABAgMEBf/EACQRAQEAAgICAwABBQAAAAAAAAABAhEhMQMSBEFRFBMiIzJx/9oADAMBAAIRAxEAPwDm8TzfX1R0Uh4nzQEZRsaxqTCCQ8Uc4nC3P74+KX04TBx7LPz/AAKzqTSmcePqmtK5KqdNKZZ0jSnJTKApdTplToijCAo6IoGBGxlaxUFxJNJN1s2Lc27W/E+J9AEXtOrwMs32n9kch94+A94VVJAAAOGSV/BfwypGWCrqJcTrDRuXjv8ALTzUp6jAy+hOQ+fhmfBVUo7F9507k7+BdC3696KYAATw/uhWFX1OTQOKqdGsphkL6nM+KtgOXifevI15Sez4n3qzWqp2qtKrk1umEA3tA8iPW/zVpzUCff8Asp3QC6sjySbZMhZO8fiaHAc2nP0K0VSxZ2duGaN+lnWPMO7PxWOfF2mtQ11xcaFQeFRRyWu07sx3fsfer3FaS8GFlQMw7R8PeUfIgJ/aPd8VFBbUpTVhN6pKapZVFJakJRVFOaoJNVojMlqkvzTCpCBAWkUVMR0SAiR0Suro+nTBxyZ+b4FL4ExOjPzfArOkaUyaUyWUyaUyypGcCYwFLoExgTh6MICjYygYF9tCrwRm3tO7I7z9FaK2hj62Yu+6zst8NT5+4JrG3MJbsyLC0Ke1a7q2AD2nZD4n65KZdc0p+veu6+bCPZZkfDXzPuTWV1r8GhB7Gouqiz9p2Z5cB9cVbVOIYbZk7uJVzrZyfa6hZfNWSOxS2/CF9s8ER3cLHO/cCbemfJVUJu5zuJVfUMxCjT7+8qQUIN/etDXKqYZK1ReLghAVwnKym1U0rleUughK3JIdqQXBstAllWzVRnNwqgJ8mScgT4jP52TElKqTOIt/CSPDUIjZ8124TqzLw+76ZeBRjQslQMw7R7vijnoGY9rw+KVBdUpVVBNqkJTVBZVFJ6pJqoJ1UpNVpIJasIBMKsIEBawyeNGxICJHwhaVY+BMSco/zfApdAmDv+X+Y+4rKkb06Z0yVwFNKYrOlTKBMoEsp0xhKIcMYUuq5esnt92PL/cfa8sgipagRsc/8Iy5k6DzKX7MZYZ5k5k8Sf3TtFOI5MIJOQCF2Yw1Ewld7DcmDjzQtZIZXCFm/Nx4D91oqanDGtaBYDJEmz7EyHQKl3acBzU3u1K9om71r3dKXVsuCMngMl9s2KzBzQe2HXLGD7x9Bmm0TLCyc5oSKrpxlbvVpChENVZrF8vl8mArcnkIgqioHaBVhdklsJ3QdWxFtOXqqpgi9ArpXWkc38QuO8ZH0I8lWJcEo4O7J8+z65eKrq34HtdwOfccj6KG0sweK59pNXlBS+14fFTo6rrI2u3kZ/mGR+ahKO14fFab2ZfUlK6kJrOlNQFlkilNUEmqynNUk9Yp+0fZLVoANR9WEAGraGSxo+FARQP4s/UfkjoaaTjH+o/JXVmNOExLf8vvPuKWwU0vGL9R/wDlM208hDBeEODjbtGxyOuWR+SzpGcKZ06VwUM/44P1O+SZU9DP+On83f8Ayswa04TCAJVDQ1G59N5v+SZUuz6kn/MpvN/yRyNM79pfSF9NHDHGQHPcXOuL2a3JuXeT5KP2b/xdY4yzSEU7Msmtb1j9zQbZAakrMdI+s2jtNtO0tJYcBcPZAHtu/KAPRa/7Qtt/4fQR01M0tDwYg4D2W2vI787uP9TlrJ1+jRf0t6amF4dSSAOxYWgAOBiZcF7wR2jI69r/AHWg5XzOoOnW0HNa+ZlPG13sNwuMspO6OIOvnxNh5LBdDui0u0JA1r2xgZucbk+AG/xC7t0a6GU9C27byS2sZZDd3c3cwch6qtTo5tbsOmndGXVdsbzcRttaJu4Fwzc46k6bhzZtiAtbIDcDr3rz+IvoL81882BTUS7SlsXuBNwMLeILjYWtv4dwVv8AHOuAcWm4kG6J2dCDdxsc7jwy+anLQ3kxe70v81Gr2WgxqCXMwvdbthwLic8F269xSOhrao0jQJHmYy4cRte2IjhpbNPpdmkSh7T2bWcOORsRzHPiqtnNsbc0chfsOoleP5jjdl2OH9QdmfK3mmqrjjAJIABOtt5tbPirFpDAbWmezA8EYMVni252TTfUWdYf7lbJOcJsRe2R9FOqLHAsecnjCR35JfRyGzmOPaYcJ5j7rv8AcM/Pgpt5CjontKaQTNmLSYpCwEC17a5DwTmVyV7Ejwvqec2LzjYfn6pphRj0UINtPIkjv/lvOF3InQ33bguf9LundVS1D4CyFwaciWuBLTm03xZ5Lpu2aMPicCL5Hl5Hcd91zn7UNkCWlgrGdoxgRyHfYZAuG4h2R/Mp1N8lex32XdMzVyTQSNDH4RI2xyNsngAj8p8FtZm2d4fEL8/9F9qOpa2CZptZ4BvmML+y69t1ifJd6mpJ8RxSQXt2cn8dXcu73KrPwQNUNSupCNm2XUf69P8Apf8ANL6jZNR/1FN+l/zWVlpUsqgk1UE3qtkz/wDUU36XpRVbJm/16fyelpJNVBLwEwqtly/61P5OQP8Ahcn+tB/5fJaSwyKFyYQpbEc0wpyryVTKApidI+8+4pbAUxP/AC+8+4rOpNKcppTFK6dNKdZimUJRb6jAxzt4Bt37kHAo7VqcPVgaudfwb/cIgLPs42J1cb6mQfzZyT+Vt7288z4cCtN0h6It2hT4HOLJI342OG44bWPLTyCs2e8HCALADctBSNstMebtcc/6PbCrKOQgyNIGV8LSSObrXPiStpSOkkzeUfPBcfXvVMcYjJe55tYANOgtvHM356BPVEmh0EVgo1p7JtwQrKt0nstyVkTHHJw1Vb30a2hZZg7kSq2PHs7+HFWhVNaGlUwySqnb/MKbyBBCHtqaBcYVrVBgsFYFUBJtR2ZtqPojut2h+VGiISNbJbtFtr8RwPj9ZpbVTgucODiPU/XjzUuju02uMkWIXabgXGhGfrn4rzfB5P8ALZft1Z+O+m/xbs6F7XzOdbC5zcPgwBxPDNM2FfPi4L1gXoxyozNyWeq9gh8FTTk3bOHEf0uI3eNitG4JVtOTA3EPu5+SWQfnHZ2z3PlMRBxNvccC3Vd/2JW9dTQPOZMQB72kNPqFif8ABWnaTqiO2CSNzyOZGv1vBWi6GS/ypGf6bzbudZ3vuo9t1M7M50sqEznS2oUZFSqcapPVtTmpSerSQSVhSzEeKaVgSyy0xUz8SYU5SyNyZU5W2SqZ0xTI/c7z7illMmYPsd/wKxqTOnOaaU6WU+qZ04WVHBlAlm2Kj/8ATG3hGT+p1vgmVOs9tGW+0i3hEz4n4p4wNnsgrQwOWc2QdFoqdXiuD7ZcVQ6gubv7XAaAeCuhkBAOeeeeXmDorWla9m+Y2w4KVl8vQr0EXxB2v7jmOCB/xIseWSA23PG8cx8kwQm06cHC7wPdr7/esPNvHH2xXhq8UUxwIuCCOIUTFml7aItzYcJ5fWaW1nTP+HdhmYSOLdR3g5e5Y+P5ON4ymqv+jbf7eWjXk84Y0ucbAC5WWf8AafSAZCUnhgHvvZZLpP04fVWaxuCMbr5nmbZLbPyyThp4/i+TO8zUXbV6Sdp+HVxJ/Lc++yzUs2pvmd9/FVEn6+u5BzVF15+GHO3uYeKSaafo10xlpXW9uMnNhP8A68D6Lq2y9rR1MYkidcHUb2ng4bl+fWSkJpsXpDLTSY4nWO8HRw4ELrwzuHH05/k/Cmc9se3a37UBcWNa8uBtbCQBna5NrW58NyBrnSuD24Gg2ycTdh1vfRwOm7fyzM2RXRzwtmYAOsFzkL3AsQeJFreAX1SclvetvCuNnFZKl2SIIzjJLiT7BAFibloc5uLDfOyo6MStNTMyO7DgDjc4sdnW4DDa40TfaJsD4rHdGKl/+K4Yy25jffENWixtyzAz71nO2euW3lZnmTaxyFva3HPdqlk1zIGAXxZNOlzw5HxTOV57IIs5xItuvezRfQ4t3lqgKkaop0oqdSN41G9KKpOagWxWyxCx52Nx9c0olZZnadd+I6DLDu368lKCOsYlZKa1qUlaQM1GmNOUsicEfBJzW1XTamcmjXex3n4pLTSJnFVAFjbi9+PescknlPqmtMUopZhxTaleOIWdIypwsltiTDtcj8UUfuWrhm7Vm2d2Tc3yY8+yHcTfMtG4jMXWL6UNdHtaIudiLomZ6b3DTdoqwhui7MyWhp1nNmv0Wjp050rEawqTZeB01VcandaKXNcpAKkOVjXK5Q8mfhaTrYE27hdDfxJfTh5FicJIGdjfO2l/T4IxLZIsMMkeEANPZGotcWy42ss/N/rf+Kx7gmMm2/yPyWM6ZwAnx94utfTvAaNB4ICs2UKgnLLjwXiat1ceXZ48vTLdcvh2TiOQNuKMdsbCNNF0mm6ORxN47kJtDZg1tkfrNVnfJj26f5e7x053JRBmIuGgssvtWgmewmFhcQQS1utjw35cvguqbY2TeI5af2WGdTSNzjcWnQ23i/ru9Fp4PLzy097njxwRxwFos69xkb557896nBI0nIgkcwtDR9H+sADgTi9TxK0VB0Lia7CBnkbYQB7s8h6hbXyzmtv5Exmh/wBmVNMyKXF/lOIwA6hwuH5cPZWrnU6KmEcTWAaDdlqq5l2YbmMeH5c/fO5EO1rBpusF0FmLttn8knuWz6QVNmOta4H9lg/stu7az3ndHJ5mw+KeE5YfbqVU3Xelk5sM9Bv7zvPC+/d3aNqki6W1FuSVF7KaplknqwndU4EajL1tl6JHWOHFR9s6SS5tcwBrWsu4E2u4usTbeQPmk5TiseOI80HR0QkYHmRjL37JcLjO2efitIZRTUyZwUfchKeRM4Hp5UC6akHAfXgmkFK3LIfXggIHo+GRZ0GNPA3gPJEulwljWiznmwcLdmwJvmN1t/JCRSq+mqbl39JsPIE+GYUg5pI2tAAAsPrM8SsF9qfYraWa2XVgG39Lz81s4qiyyH2mTda1jQWkxjERe5Bc4AZcx8VeF5OVrtlzXa0jQi601KVgOh1YHQNF9FtaGa4SnB403Y5WWQ8T0SwLZbwKwFRwry6cC4OSvaps42Ju7BcfqA7729AmIcl1TWBk8Qd7UlwOQb8bu96jyT2x0rG6uxVHRZAv1/D80bdQ6xe40ePx44TUGWVyu68lvb6/uvmxDevQV84m2QuVOXixt9ryN8aLtsRAt6tgAc4a/hHHv3f2SsdFw4XcACnsdOb3OZOquLMlx349zvtZptM/WaK9n7BwHQAa8+O9GuiA0t37/NEYlGRvFdM+PjMdRn723kOaq3tee7x4KmoeLKyRoS+rk4fJXPadpys+mc6UvAjdbIuy5nx8vorJ/ZOcG0HA2s9jhYjW3a8NE36W1d+zfPms3sCd0NVHI3OzhfMDEc8uWXvTl1tl9ux1Abc9lvkEvnczexvkEVVa8Prkl83eladoScs/C0eASiphjJPZblyHDuTGcBJq0kaXtp47lmztAVdIz8DfIfJLTSs/A3yHyRFRWkahAmuHBVNkRUyYwFLYWo6JaVVNIHoyORJjNhaTwF/JKmbZe43xgDhb6up9bSbdtWBa5Az4hSh2syx7Whztx33+axxrWuI0uOAI+imkD47DDl+LO+e+2WiXrwTRs2/ELkl2QueyffosdtivMjjduEFxdkMzfPtE+1bQd6Pr8NhhzAOYvr3pXVVmPUAW5aWy9yeM0cNOi9a6N/I6hdKoaoZEaHRcu6NPYJf5jg0HQm1r7r/uupQUYe3HEWvDRq3T67uKL2qHEEyLZOs5BXknCLXCYQSuT9lynTKlffxAQcIKsfE7d81WzFiYIKpjHWtdyaAbaEPufT3LG0/TyV9Y6ERxiJriy7wQ5z+efZHeEXtDa8szog3+WYn3lAIzIcBhPAJWp22nWm+WG3qrMY4hIHV5GjXgc814NrHeCn7Hs/Mi+6wcQs+/ag+9iHcqnbZY1rnXcA0XN8gEe43GkfUNAuTbmTYeai6ccgsv0c6VwVrXBuMPabOY4C5tvGeYTV9XGDvy1voBvJOgHMp7Ma+qCi6oB3lZWu6cMF207BK5oOt7G24G2aXbD6YvrA7sNjkYbOYMx4FTtO41dbWYRv8Ar69yzm0NrHOyYBsjm3cEk23QuDCT2RxNh368FnSrNbYqsRLr8vn9ckokLg0FtrE5nU79DwVkz2aYi48vmvnVmdsg02FiMuF+KqRGnUaWod/DRkHGcA1IueOuvDwS+prpgL9WAO8fBB7HqS27nOc9xyGN12tH9LRYAIubaxOufh9fRUWi5AH1zyL2Fvd9dyXVtcWgF1h+xRdXXA3uPIpU6dlnBzQ64NsXHcdO71REgdoTAuc0EGxIuDw3jklTmvB0KZQ0ZaC5r7G2dm7iDcXHLLxQTqck3JcSd5JV70AUUiMick8UqNilWljSmsblVNseF+ZGE8QqYpkSx6lIKTo5+GQ+Kp/wGcey8H0TcSKYmRvIbrPzxzx+0244jP8AdVMqcR5rQyT310Seak7RcwfW9OX9VEWOvqExoWyRnFDI+N3FpI92qWU5uQtdsWm/puOSVuivAvZvSCr1fH1pAsXts12Wlzax8kwb0oaRZ4q2O5SgWP5S21k3oowBk0N7wmDYAc7MPgPks5U7L+jm22Ob/OLsYPMXbzs6178FpRUMI7Jmb+WR3uuUsfRxnUMHO4HxUBQs3Oy/MqlsXNjf4p7HAm7x/wBxgJ/UGtPqVTJDTGTrW2a52bz2hcjjcLxtE3jfvN18YG+ydDwy1y3J80xb6ZzsJimZGBbINxA8bg5Z5q80/Z7czBxIY0D/AMibeaFZTZWDni39SX1tCXZOc9zL6DP0sjY2cGkYc+sxd2G1uVlmq3YUb5ATLJZujOrAbfie32jzJ/ZkNmZDD2gNznW9LL6TZsltzOBYQR4gj4pWlQEHRKDresa97XWscIALh3tJ9ybTRRyQdUA4h1vbe5uQ0zaDx07u5KJHusWzOaeFy5vqRb1QdVI8jsF4bwikDvQJexe2h9L0PbHkHNaMwLbr8zrxzQDtlQUJaQ/E+5L97n5HUA9nXlolVVVzYcIfM1p4tz8wkL6CxzfISeRB96BuNnW9Lahzf5UOAHR2RI/VksRtSrleSZ3Pd+Yk+QGQUJoQNS4/mKBrKi4w5ADuH91Uh8qpKu2noqYWue4DQE2ufmg5Z2jffuRFHWvdZsbB3k6LTXBugRbaYxrRl2QBmb6BUzbfZxHmszBsO4u+R1zwOXgrv+Ho+LvNZesRqGNRtxh3hK59ptO+6i/Ycf8AV5qp+x4uB805INQPJtMDeqm7VHEIl1FE37o8VAPaNw8lXB8EcMyNimSZj0ZFJ9fXitLFWHMcqKZKk8cyLhmUWJsMsa9xoVkis6xSQWsrLOw+amKm4y15lKNrkh+IZoRu0DxV+u4vRgJC2Sx45ZZLX7Cq2m17eZCxDa0EWcLprQ7XwCwtbmBfzSyx3BZt1akk4YfElMYpCN7fAXXNaPpRa13EJvB0gvnjJHM2/dYetjPVjbyVPMeDWj1VkU1xcAny+SylL0kb95zTyAPqUeysmeLtbG1vFxJJ7gnyN2Hj9rObu8yB8QvHVxGmHTET1jfQErK7XrGxMvZznDUNDW287pGduxSNFsTXO7NnWIA54Qnz2e66BNtWQjstf4Frv/Vx9yUTdKXMv2jcagtz8iAufzbTkxlsUYcb6i6tZs2rl/zHBg77lGv0NPX/AGgSAe0B3ZFIJ+nErj2ZJD3ElXUvRFgzeS4804g2bEzINCNyDbOHbdVJoJT6KJhrHZ4PO11sBI0ZABe9el7FtlY9n15yx4f9zj6K8dHqo+1UOHdf4rRGdRdMj2o2Qf8ACo+/JI/vdl6ICv2JG0GwC0s0yR7TfkfFOWnKxlRHZ2SbbCCWVIzKY7JfZb5dLvTQ9YvOuVGNVulWUiFr5ELNMq56jn9fVkBNUlOQ4lUT/X14oAz819NMg+sWkioEY7NERvQbSiIyrUNjciY5Pr6+tUA1yvjKmwjGN6IDkDGrsajSaprbHVJ5ohdN50rqFcOKoobnIppT7Fe4XDgl1Oc1o9mSWRlddCgz0emG8eq9GyKkZD3rSxSFVT1rutwaCwJtvv4LP2tTup9C9izh7nvY1w0a1ziBfe7IZ2W3qKjqgCQxh5Akdyw8u3JGGwJ8ygajpTKCRdTcbkVlrW7W2xE9hDmxkneP3AWekY0ACNvtOtYAZcDz81nKja7n3xAFe9H5C6oaLkBtza+uSfrqD1sjeUjMAGl7Z2Gv18FealAh6liWeki+uXwnQgevcSQFCZfdahsS86xGgK61QdMhusKiXI0EpZko2jLkUZK9JtoyK4cJ5syiqF9kG85oimC2vTQ5E2SpllVIcq5HKNFpGWVByPUpHoaUq5D0rlchlY8ocusrVH//2Q=="/>
          <p:cNvSpPr>
            <a:spLocks noChangeAspect="1" noChangeArrowheads="1"/>
          </p:cNvSpPr>
          <p:nvPr/>
        </p:nvSpPr>
        <p:spPr bwMode="auto">
          <a:xfrm>
            <a:off x="9017000" y="-153988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en-US"/>
          </a:p>
        </p:txBody>
      </p:sp>
      <p:sp>
        <p:nvSpPr>
          <p:cNvPr id="3076" name="AutoShape 4" descr="data:image/jpeg;base64,/9j/4AAQSkZJRgABAQAAAQABAAD/2wCEAAkGBhQSERUUExQUFRQUFxoYGBcXGBoaHBcXFxccFxccFxgYHCYeFxojHBwWHy8gIycpLCwsFx4xNTAqNSYrLCkBCQoKDgwOGg8PGiwcHBwpLCkpKSwsLCwsLCwpLCwsLCwpKSkpLCkpKSwsLCkpLCkpLSksKSwpLCwpLCwpKSk1LP/AABEIAL0BCwMBIgACEQEDEQH/xAAcAAACAwEBAQEAAAAAAAAAAAAEBQIDBgcBAAj/xABCEAABAwIDBAcFBgQEBwEAAAABAAIDBBESITEFQVFhBhMicYGRoTKxwdHwB0JScpLhFCNi8RUzU4IWQ1RjorLSJP/EABkBAAMBAQEAAAAAAAAAAAAAAAABAgMEBf/EACQRAQEAAgICAwABBQAAAAAAAAABAhEhMQMSBEFRFBMiIzJx/9oADAMBAAIRAxEAPwDm8TzfX1R0Uh4nzQEZRsaxqTCCQ8Uc4nC3P74+KX04TBx7LPz/AAKzqTSmcePqmtK5KqdNKZZ0jSnJTKApdTplToijCAo6IoGBGxlaxUFxJNJN1s2Lc27W/E+J9AEXtOrwMs32n9kch94+A94VVJAAAOGSV/BfwypGWCrqJcTrDRuXjv8ALTzUp6jAy+hOQ+fhmfBVUo7F9507k7+BdC3696KYAATw/uhWFX1OTQOKqdGsphkL6nM+KtgOXifevI15Sez4n3qzWqp2qtKrk1umEA3tA8iPW/zVpzUCff8Asp3QC6sjySbZMhZO8fiaHAc2nP0K0VSxZ2duGaN+lnWPMO7PxWOfF2mtQ11xcaFQeFRRyWu07sx3fsfer3FaS8GFlQMw7R8PeUfIgJ/aPd8VFBbUpTVhN6pKapZVFJakJRVFOaoJNVojMlqkvzTCpCBAWkUVMR0SAiR0Suro+nTBxyZ+b4FL4ExOjPzfArOkaUyaUyWUyaUyypGcCYwFLoExgTh6MICjYygYF9tCrwRm3tO7I7z9FaK2hj62Yu+6zst8NT5+4JrG3MJbsyLC0Ke1a7q2AD2nZD4n65KZdc0p+veu6+bCPZZkfDXzPuTWV1r8GhB7Gouqiz9p2Z5cB9cVbVOIYbZk7uJVzrZyfa6hZfNWSOxS2/CF9s8ER3cLHO/cCbemfJVUJu5zuJVfUMxCjT7+8qQUIN/etDXKqYZK1ReLghAVwnKym1U0rleUughK3JIdqQXBstAllWzVRnNwqgJ8mScgT4jP52TElKqTOIt/CSPDUIjZ8124TqzLw+76ZeBRjQslQMw7R7vijnoGY9rw+KVBdUpVVBNqkJTVBZVFJ6pJqoJ1UpNVpIJasIBMKsIEBawyeNGxICJHwhaVY+BMSco/zfApdAmDv+X+Y+4rKkb06Z0yVwFNKYrOlTKBMoEsp0xhKIcMYUuq5esnt92PL/cfa8sgipagRsc/8Iy5k6DzKX7MZYZ5k5k8Sf3TtFOI5MIJOQCF2Yw1Ewld7DcmDjzQtZIZXCFm/Nx4D91oqanDGtaBYDJEmz7EyHQKl3acBzU3u1K9om71r3dKXVsuCMngMl9s2KzBzQe2HXLGD7x9Bmm0TLCyc5oSKrpxlbvVpChENVZrF8vl8mArcnkIgqioHaBVhdklsJ3QdWxFtOXqqpgi9ArpXWkc38QuO8ZH0I8lWJcEo4O7J8+z65eKrq34HtdwOfccj6KG0sweK59pNXlBS+14fFTo6rrI2u3kZ/mGR+ahKO14fFab2ZfUlK6kJrOlNQFlkilNUEmqynNUk9Yp+0fZLVoANR9WEAGraGSxo+FARQP4s/UfkjoaaTjH+o/JXVmNOExLf8vvPuKWwU0vGL9R/wDlM208hDBeEODjbtGxyOuWR+SzpGcKZ06VwUM/44P1O+SZU9DP+On83f8Ayswa04TCAJVDQ1G59N5v+SZUuz6kn/MpvN/yRyNM79pfSF9NHDHGQHPcXOuL2a3JuXeT5KP2b/xdY4yzSEU7Msmtb1j9zQbZAakrMdI+s2jtNtO0tJYcBcPZAHtu/KAPRa/7Qtt/4fQR01M0tDwYg4D2W2vI787uP9TlrJ1+jRf0t6amF4dSSAOxYWgAOBiZcF7wR2jI69r/AHWg5XzOoOnW0HNa+ZlPG13sNwuMspO6OIOvnxNh5LBdDui0u0JA1r2xgZucbk+AG/xC7t0a6GU9C27byS2sZZDd3c3cwch6qtTo5tbsOmndGXVdsbzcRttaJu4Fwzc46k6bhzZtiAtbIDcDr3rz+IvoL81882BTUS7SlsXuBNwMLeILjYWtv4dwVv8AHOuAcWm4kG6J2dCDdxsc7jwy+anLQ3kxe70v81Gr2WgxqCXMwvdbthwLic8F269xSOhrao0jQJHmYy4cRte2IjhpbNPpdmkSh7T2bWcOORsRzHPiqtnNsbc0chfsOoleP5jjdl2OH9QdmfK3mmqrjjAJIABOtt5tbPirFpDAbWmezA8EYMVni252TTfUWdYf7lbJOcJsRe2R9FOqLHAsecnjCR35JfRyGzmOPaYcJ5j7rv8AcM/Pgpt5CjontKaQTNmLSYpCwEC17a5DwTmVyV7Ejwvqec2LzjYfn6pphRj0UINtPIkjv/lvOF3InQ33bguf9LundVS1D4CyFwaciWuBLTm03xZ5Lpu2aMPicCL5Hl5Hcd91zn7UNkCWlgrGdoxgRyHfYZAuG4h2R/Mp1N8lex32XdMzVyTQSNDH4RI2xyNsngAj8p8FtZm2d4fEL8/9F9qOpa2CZptZ4BvmML+y69t1ifJd6mpJ8RxSQXt2cn8dXcu73KrPwQNUNSupCNm2XUf69P8Apf8ANL6jZNR/1FN+l/zWVlpUsqgk1UE3qtkz/wDUU36XpRVbJm/16fyelpJNVBLwEwqtly/61P5OQP8Ahcn+tB/5fJaSwyKFyYQpbEc0wpyryVTKApidI+8+4pbAUxP/AC+8+4rOpNKcppTFK6dNKdZimUJRb6jAxzt4Bt37kHAo7VqcPVgaudfwb/cIgLPs42J1cb6mQfzZyT+Vt7288z4cCtN0h6It2hT4HOLJI342OG44bWPLTyCs2e8HCALADctBSNstMebtcc/6PbCrKOQgyNIGV8LSSObrXPiStpSOkkzeUfPBcfXvVMcYjJe55tYANOgtvHM356BPVEmh0EVgo1p7JtwQrKt0nstyVkTHHJw1Vb30a2hZZg7kSq2PHs7+HFWhVNaGlUwySqnb/MKbyBBCHtqaBcYVrVBgsFYFUBJtR2ZtqPojut2h+VGiISNbJbtFtr8RwPj9ZpbVTgucODiPU/XjzUuju02uMkWIXabgXGhGfrn4rzfB5P8ALZft1Z+O+m/xbs6F7XzOdbC5zcPgwBxPDNM2FfPi4L1gXoxyozNyWeq9gh8FTTk3bOHEf0uI3eNitG4JVtOTA3EPu5+SWQfnHZ2z3PlMRBxNvccC3Vd/2JW9dTQPOZMQB72kNPqFif8ABWnaTqiO2CSNzyOZGv1vBWi6GS/ypGf6bzbudZ3vuo9t1M7M50sqEznS2oUZFSqcapPVtTmpSerSQSVhSzEeKaVgSyy0xUz8SYU5SyNyZU5W2SqZ0xTI/c7z7illMmYPsd/wKxqTOnOaaU6WU+qZ04WVHBlAlm2Kj/8ATG3hGT+p1vgmVOs9tGW+0i3hEz4n4p4wNnsgrQwOWc2QdFoqdXiuD7ZcVQ6gubv7XAaAeCuhkBAOeeeeXmDorWla9m+Y2w4KVl8vQr0EXxB2v7jmOCB/xIseWSA23PG8cx8kwQm06cHC7wPdr7/esPNvHH2xXhq8UUxwIuCCOIUTFml7aItzYcJ5fWaW1nTP+HdhmYSOLdR3g5e5Y+P5ON4ymqv+jbf7eWjXk84Y0ucbAC5WWf8AafSAZCUnhgHvvZZLpP04fVWaxuCMbr5nmbZLbPyyThp4/i+TO8zUXbV6Sdp+HVxJ/Lc++yzUs2pvmd9/FVEn6+u5BzVF15+GHO3uYeKSaafo10xlpXW9uMnNhP8A68D6Lq2y9rR1MYkidcHUb2ng4bl+fWSkJpsXpDLTSY4nWO8HRw4ELrwzuHH05/k/Cmc9se3a37UBcWNa8uBtbCQBna5NrW58NyBrnSuD24Gg2ycTdh1vfRwOm7fyzM2RXRzwtmYAOsFzkL3AsQeJFreAX1SclvetvCuNnFZKl2SIIzjJLiT7BAFibloc5uLDfOyo6MStNTMyO7DgDjc4sdnW4DDa40TfaJsD4rHdGKl/+K4Yy25jffENWixtyzAz71nO2euW3lZnmTaxyFva3HPdqlk1zIGAXxZNOlzw5HxTOV57IIs5xItuvezRfQ4t3lqgKkaop0oqdSN41G9KKpOagWxWyxCx52Nx9c0olZZnadd+I6DLDu368lKCOsYlZKa1qUlaQM1GmNOUsicEfBJzW1XTamcmjXex3n4pLTSJnFVAFjbi9+PescknlPqmtMUopZhxTaleOIWdIypwsltiTDtcj8UUfuWrhm7Vm2d2Tc3yY8+yHcTfMtG4jMXWL6UNdHtaIudiLomZ6b3DTdoqwhui7MyWhp1nNmv0Wjp050rEawqTZeB01VcandaKXNcpAKkOVjXK5Q8mfhaTrYE27hdDfxJfTh5FicJIGdjfO2l/T4IxLZIsMMkeEANPZGotcWy42ss/N/rf+Kx7gmMm2/yPyWM6ZwAnx94utfTvAaNB4ICs2UKgnLLjwXiat1ceXZ48vTLdcvh2TiOQNuKMdsbCNNF0mm6ORxN47kJtDZg1tkfrNVnfJj26f5e7x053JRBmIuGgssvtWgmewmFhcQQS1utjw35cvguqbY2TeI5af2WGdTSNzjcWnQ23i/ru9Fp4PLzy097njxwRxwFos69xkb557896nBI0nIgkcwtDR9H+sADgTi9TxK0VB0Lia7CBnkbYQB7s8h6hbXyzmtv5Exmh/wBmVNMyKXF/lOIwA6hwuH5cPZWrnU6KmEcTWAaDdlqq5l2YbmMeH5c/fO5EO1rBpusF0FmLttn8knuWz6QVNmOta4H9lg/stu7az3ndHJ5mw+KeE5YfbqVU3Xelk5sM9Bv7zvPC+/d3aNqki6W1FuSVF7KaplknqwndU4EajL1tl6JHWOHFR9s6SS5tcwBrWsu4E2u4usTbeQPmk5TiseOI80HR0QkYHmRjL37JcLjO2efitIZRTUyZwUfchKeRM4Hp5UC6akHAfXgmkFK3LIfXggIHo+GRZ0GNPA3gPJEulwljWiznmwcLdmwJvmN1t/JCRSq+mqbl39JsPIE+GYUg5pI2tAAAsPrM8SsF9qfYraWa2XVgG39Lz81s4qiyyH2mTda1jQWkxjERe5Bc4AZcx8VeF5OVrtlzXa0jQi601KVgOh1YHQNF9FtaGa4SnB403Y5WWQ8T0SwLZbwKwFRwry6cC4OSvaps42Ju7BcfqA7729AmIcl1TWBk8Qd7UlwOQb8bu96jyT2x0rG6uxVHRZAv1/D80bdQ6xe40ePx44TUGWVyu68lvb6/uvmxDevQV84m2QuVOXixt9ryN8aLtsRAt6tgAc4a/hHHv3f2SsdFw4XcACnsdOb3OZOquLMlx349zvtZptM/WaK9n7BwHQAa8+O9GuiA0t37/NEYlGRvFdM+PjMdRn723kOaq3tee7x4KmoeLKyRoS+rk4fJXPadpys+mc6UvAjdbIuy5nx8vorJ/ZOcG0HA2s9jhYjW3a8NE36W1d+zfPms3sCd0NVHI3OzhfMDEc8uWXvTl1tl9ux1Abc9lvkEvnczexvkEVVa8Prkl83eladoScs/C0eASiphjJPZblyHDuTGcBJq0kaXtp47lmztAVdIz8DfIfJLTSs/A3yHyRFRWkahAmuHBVNkRUyYwFLYWo6JaVVNIHoyORJjNhaTwF/JKmbZe43xgDhb6up9bSbdtWBa5Az4hSh2syx7Whztx33+axxrWuI0uOAI+imkD47DDl+LO+e+2WiXrwTRs2/ELkl2QueyffosdtivMjjduEFxdkMzfPtE+1bQd6Pr8NhhzAOYvr3pXVVmPUAW5aWy9yeM0cNOi9a6N/I6hdKoaoZEaHRcu6NPYJf5jg0HQm1r7r/uupQUYe3HEWvDRq3T67uKL2qHEEyLZOs5BXknCLXCYQSuT9lynTKlffxAQcIKsfE7d81WzFiYIKpjHWtdyaAbaEPufT3LG0/TyV9Y6ERxiJriy7wQ5z+efZHeEXtDa8szog3+WYn3lAIzIcBhPAJWp22nWm+WG3qrMY4hIHV5GjXgc814NrHeCn7Hs/Mi+6wcQs+/ag+9iHcqnbZY1rnXcA0XN8gEe43GkfUNAuTbmTYeai6ccgsv0c6VwVrXBuMPabOY4C5tvGeYTV9XGDvy1voBvJOgHMp7Ma+qCi6oB3lZWu6cMF207BK5oOt7G24G2aXbD6YvrA7sNjkYbOYMx4FTtO41dbWYRv8Ar69yzm0NrHOyYBsjm3cEk23QuDCT2RxNh368FnSrNbYqsRLr8vn9ckokLg0FtrE5nU79DwVkz2aYi48vmvnVmdsg02FiMuF+KqRGnUaWod/DRkHGcA1IueOuvDwS+prpgL9WAO8fBB7HqS27nOc9xyGN12tH9LRYAIubaxOufh9fRUWi5AH1zyL2Fvd9dyXVtcWgF1h+xRdXXA3uPIpU6dlnBzQ64NsXHcdO71REgdoTAuc0EGxIuDw3jklTmvB0KZQ0ZaC5r7G2dm7iDcXHLLxQTqck3JcSd5JV70AUUiMick8UqNilWljSmsblVNseF+ZGE8QqYpkSx6lIKTo5+GQ+Kp/wGcey8H0TcSKYmRvIbrPzxzx+0244jP8AdVMqcR5rQyT310Seak7RcwfW9OX9VEWOvqExoWyRnFDI+N3FpI92qWU5uQtdsWm/puOSVuivAvZvSCr1fH1pAsXts12Wlzax8kwb0oaRZ4q2O5SgWP5S21k3oowBk0N7wmDYAc7MPgPks5U7L+jm22Ob/OLsYPMXbzs6178FpRUMI7Jmb+WR3uuUsfRxnUMHO4HxUBQs3Oy/MqlsXNjf4p7HAm7x/wBxgJ/UGtPqVTJDTGTrW2a52bz2hcjjcLxtE3jfvN18YG+ydDwy1y3J80xb6ZzsJimZGBbINxA8bg5Z5q80/Z7czBxIY0D/AMibeaFZTZWDni39SX1tCXZOc9zL6DP0sjY2cGkYc+sxd2G1uVlmq3YUb5ATLJZujOrAbfie32jzJ/ZkNmZDD2gNznW9LL6TZsltzOBYQR4gj4pWlQEHRKDresa97XWscIALh3tJ9ybTRRyQdUA4h1vbe5uQ0zaDx07u5KJHusWzOaeFy5vqRb1QdVI8jsF4bwikDvQJexe2h9L0PbHkHNaMwLbr8zrxzQDtlQUJaQ/E+5L97n5HUA9nXlolVVVzYcIfM1p4tz8wkL6CxzfISeRB96BuNnW9Lahzf5UOAHR2RI/VksRtSrleSZ3Pd+Yk+QGQUJoQNS4/mKBrKi4w5ADuH91Uh8qpKu2noqYWue4DQE2ufmg5Z2jffuRFHWvdZsbB3k6LTXBugRbaYxrRl2QBmb6BUzbfZxHmszBsO4u+R1zwOXgrv+Ho+LvNZesRqGNRtxh3hK59ptO+6i/Ycf8AV5qp+x4uB805INQPJtMDeqm7VHEIl1FE37o8VAPaNw8lXB8EcMyNimSZj0ZFJ9fXitLFWHMcqKZKk8cyLhmUWJsMsa9xoVkis6xSQWsrLOw+amKm4y15lKNrkh+IZoRu0DxV+u4vRgJC2Sx45ZZLX7Cq2m17eZCxDa0EWcLprQ7XwCwtbmBfzSyx3BZt1akk4YfElMYpCN7fAXXNaPpRa13EJvB0gvnjJHM2/dYetjPVjbyVPMeDWj1VkU1xcAny+SylL0kb95zTyAPqUeysmeLtbG1vFxJJ7gnyN2Hj9rObu8yB8QvHVxGmHTET1jfQErK7XrGxMvZznDUNDW287pGduxSNFsTXO7NnWIA54Qnz2e66BNtWQjstf4Frv/Vx9yUTdKXMv2jcagtz8iAufzbTkxlsUYcb6i6tZs2rl/zHBg77lGv0NPX/AGgSAe0B3ZFIJ+nErj2ZJD3ElXUvRFgzeS4804g2bEzINCNyDbOHbdVJoJT6KJhrHZ4PO11sBI0ZABe9el7FtlY9n15yx4f9zj6K8dHqo+1UOHdf4rRGdRdMj2o2Qf8ACo+/JI/vdl6ICv2JG0GwC0s0yR7TfkfFOWnKxlRHZ2SbbCCWVIzKY7JfZb5dLvTQ9YvOuVGNVulWUiFr5ELNMq56jn9fVkBNUlOQ4lUT/X14oAz819NMg+sWkioEY7NERvQbSiIyrUNjciY5Pr6+tUA1yvjKmwjGN6IDkDGrsajSaprbHVJ5ohdN50rqFcOKoobnIppT7Fe4XDgl1Oc1o9mSWRlddCgz0emG8eq9GyKkZD3rSxSFVT1rutwaCwJtvv4LP2tTup9C9izh7nvY1w0a1ziBfe7IZ2W3qKjqgCQxh5Akdyw8u3JGGwJ8ygajpTKCRdTcbkVlrW7W2xE9hDmxkneP3AWekY0ACNvtOtYAZcDz81nKja7n3xAFe9H5C6oaLkBtza+uSfrqD1sjeUjMAGl7Z2Gv18FealAh6liWeki+uXwnQgevcSQFCZfdahsS86xGgK61QdMhusKiXI0EpZko2jLkUZK9JtoyK4cJ5syiqF9kG85oimC2vTQ5E2SpllVIcq5HKNFpGWVByPUpHoaUq5D0rlchlY8ocusrVH//2Q=="/>
          <p:cNvSpPr>
            <a:spLocks noChangeAspect="1" noChangeArrowheads="1"/>
          </p:cNvSpPr>
          <p:nvPr/>
        </p:nvSpPr>
        <p:spPr bwMode="auto">
          <a:xfrm>
            <a:off x="9169400" y="-1588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en-US"/>
          </a:p>
        </p:txBody>
      </p:sp>
      <p:pic>
        <p:nvPicPr>
          <p:cNvPr id="3077" name="Picture 7" descr="http://upload.wikimedia.org/wikipedia/commons/thumb/d/d5/%D8%B9%D9%84%D9%85_%D8%A7%D9%84%D9%85%D9%85%D9%84%D9%83%D8%A9_%D8%A7%D9%84%D8%B9%D8%B1%D8%A8%D9%8A%D8%A9_%D8%A7%D9%84%D8%B3%D8%B9%D9%88%D8%AF%D9%8A%D8%A9_2013-09-19_16-57.png/220px-%D8%B9%D9%84%D9%85_%D8%A7%D9%84%D9%85%D9%85%D9%84%D9%83%D8%A9_%D8%A7%D9%84%D8%B9%D8%B1%D8%A8%D9%8A%D8%A9_%D8%A7%D9%84%D8%B3%D8%B9%D9%88%D8%AF%D9%8A%D8%A9_2013-09-19_16-57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-15875"/>
            <a:ext cx="5400675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771775" y="260350"/>
            <a:ext cx="6048375" cy="1492250"/>
          </a:xfrm>
        </p:spPr>
        <p:txBody>
          <a:bodyPr/>
          <a:lstStyle/>
          <a:p>
            <a:pPr algn="r">
              <a:defRPr/>
            </a:pPr>
            <a:r>
              <a:rPr lang="ar-SA" sz="4800" b="1" kern="1200" dirty="0">
                <a:solidFill>
                  <a:srgbClr val="00B050"/>
                </a:solidFill>
                <a:ea typeface="+mn-ea"/>
                <a:cs typeface="PT Bold Heading" pitchFamily="2" charset="-78"/>
              </a:rPr>
              <a:t>من</a:t>
            </a:r>
            <a:r>
              <a:rPr lang="ar-SA" sz="4000" dirty="0" smtClean="0"/>
              <a:t> </a:t>
            </a:r>
            <a:r>
              <a:rPr lang="ar-SA" sz="4800" b="1" kern="1200" dirty="0" smtClean="0">
                <a:solidFill>
                  <a:srgbClr val="00B050"/>
                </a:solidFill>
                <a:ea typeface="+mn-ea"/>
                <a:cs typeface="PT Bold Heading" pitchFamily="2" charset="-78"/>
              </a:rPr>
              <a:t>أقوال</a:t>
            </a:r>
            <a:r>
              <a:rPr lang="ar-SA" sz="4800" b="1" kern="1200" dirty="0">
                <a:solidFill>
                  <a:srgbClr val="00B050"/>
                </a:solidFill>
                <a:ea typeface="+mn-ea"/>
                <a:cs typeface="PT Bold Heading" pitchFamily="2" charset="-78"/>
              </a:rPr>
              <a:t> </a:t>
            </a:r>
            <a:r>
              <a:rPr lang="ar-SA" sz="4800" b="1" kern="1200" dirty="0" smtClean="0">
                <a:solidFill>
                  <a:srgbClr val="00B050"/>
                </a:solidFill>
                <a:ea typeface="+mn-ea"/>
                <a:cs typeface="PT Bold Heading" pitchFamily="2" charset="-78"/>
              </a:rPr>
              <a:t>الملك </a:t>
            </a:r>
            <a:br>
              <a:rPr lang="ar-SA" sz="4800" b="1" kern="1200" dirty="0" smtClean="0">
                <a:solidFill>
                  <a:srgbClr val="00B050"/>
                </a:solidFill>
                <a:ea typeface="+mn-ea"/>
                <a:cs typeface="PT Bold Heading" pitchFamily="2" charset="-78"/>
              </a:rPr>
            </a:br>
            <a:r>
              <a:rPr lang="ar-SA" sz="4800" b="1" kern="1200" dirty="0" smtClean="0">
                <a:solidFill>
                  <a:srgbClr val="00B050"/>
                </a:solidFill>
                <a:ea typeface="+mn-ea"/>
                <a:cs typeface="PT Bold Heading" pitchFamily="2" charset="-78"/>
              </a:rPr>
              <a:t>عبد </a:t>
            </a:r>
            <a:r>
              <a:rPr lang="ar-SA" sz="4800" b="1" kern="1200" dirty="0">
                <a:solidFill>
                  <a:srgbClr val="00B050"/>
                </a:solidFill>
                <a:ea typeface="+mn-ea"/>
                <a:cs typeface="PT Bold Heading" pitchFamily="2" charset="-78"/>
              </a:rPr>
              <a:t>العزيز آل </a:t>
            </a:r>
            <a:r>
              <a:rPr lang="ar-SA" sz="4800" b="1" kern="1200" dirty="0" smtClean="0">
                <a:solidFill>
                  <a:srgbClr val="00B050"/>
                </a:solidFill>
                <a:ea typeface="+mn-ea"/>
                <a:cs typeface="PT Bold Heading" pitchFamily="2" charset="-78"/>
              </a:rPr>
              <a:t>سعود</a:t>
            </a:r>
            <a:endParaRPr lang="ar-SA" sz="4800" b="1" kern="1200" dirty="0">
              <a:solidFill>
                <a:srgbClr val="00B050"/>
              </a:solidFill>
              <a:ea typeface="+mn-ea"/>
              <a:cs typeface="PT Bold Heading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11188" y="1981200"/>
            <a:ext cx="7993062" cy="440055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ar-SA" sz="5400" b="1" u="sng" kern="1200" dirty="0">
                <a:solidFill>
                  <a:srgbClr val="0070C0"/>
                </a:solidFill>
                <a:cs typeface="PT Bold Heading" pitchFamily="2" charset="-78"/>
              </a:rPr>
              <a:t>الإنسان يقوم على ثلاث فضائل</a:t>
            </a:r>
            <a:r>
              <a:rPr lang="ar-SA" sz="5400" b="1" kern="1200" dirty="0">
                <a:solidFill>
                  <a:srgbClr val="0070C0"/>
                </a:solidFill>
                <a:cs typeface="PT Bold Heading" pitchFamily="2" charset="-78"/>
              </a:rPr>
              <a:t>: الدين والمروءة </a:t>
            </a:r>
            <a:r>
              <a:rPr lang="ar-SA" sz="5400" b="1" kern="1200" dirty="0" smtClean="0">
                <a:solidFill>
                  <a:srgbClr val="0070C0"/>
                </a:solidFill>
                <a:cs typeface="PT Bold Heading" pitchFamily="2" charset="-78"/>
              </a:rPr>
              <a:t>والشرف، </a:t>
            </a:r>
            <a:r>
              <a:rPr lang="ar-SA" sz="5400" b="1" kern="1200" dirty="0">
                <a:solidFill>
                  <a:srgbClr val="0070C0"/>
                </a:solidFill>
                <a:cs typeface="PT Bold Heading" pitchFamily="2" charset="-78"/>
              </a:rPr>
              <a:t>وإذا ذهبت واحدة من هذه، سلبته معنى الإنسانية. </a:t>
            </a:r>
            <a:endParaRPr lang="ar-SA" sz="5400" b="1" kern="1200" dirty="0" smtClean="0">
              <a:solidFill>
                <a:srgbClr val="0070C0"/>
              </a:solidFill>
              <a:cs typeface="PT Bold Heading" pitchFamily="2" charset="-78"/>
            </a:endParaRPr>
          </a:p>
          <a:p>
            <a:pPr marL="0" indent="0" algn="ctr">
              <a:buFontTx/>
              <a:buNone/>
              <a:defRPr/>
            </a:pPr>
            <a:r>
              <a:rPr lang="ar-SA" sz="5400" b="1" kern="1200" dirty="0" smtClean="0">
                <a:solidFill>
                  <a:srgbClr val="0070C0"/>
                </a:solidFill>
                <a:cs typeface="PT Bold Heading" pitchFamily="2" charset="-78"/>
              </a:rPr>
              <a:t>(</a:t>
            </a:r>
            <a:r>
              <a:rPr lang="ar-SA" sz="5400" b="1" kern="1200" dirty="0">
                <a:solidFill>
                  <a:srgbClr val="0070C0"/>
                </a:solidFill>
                <a:cs typeface="PT Bold Heading" pitchFamily="2" charset="-78"/>
              </a:rPr>
              <a:t>شوال 1355هـ).</a:t>
            </a:r>
            <a:r>
              <a:rPr lang="ar-SA" sz="3600" b="1" dirty="0"/>
              <a:t/>
            </a:r>
            <a:br>
              <a:rPr lang="ar-SA" sz="3600" b="1" dirty="0"/>
            </a:br>
            <a:endParaRPr lang="ar-SA" sz="3600" dirty="0"/>
          </a:p>
        </p:txBody>
      </p:sp>
      <p:pic>
        <p:nvPicPr>
          <p:cNvPr id="4100" name="صورة 4" descr="http://embassies.mofa.gov.sa/sites/japan/AR/AboutKingdom/SaudiKings/PublishingImages/KingAbdulazi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5888"/>
            <a:ext cx="2592387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2411413" y="303213"/>
            <a:ext cx="4464050" cy="1109662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ar-SA" sz="4400" dirty="0" smtClean="0">
                <a:solidFill>
                  <a:srgbClr val="7030A0"/>
                </a:solidFill>
                <a:latin typeface="+mj-lt"/>
                <a:ea typeface="+mj-ea"/>
                <a:cs typeface="PT Bold Heading" pitchFamily="2" charset="-78"/>
              </a:rPr>
              <a:t>إعلان  </a:t>
            </a:r>
            <a:endParaRPr lang="ar-SA" sz="4400" dirty="0">
              <a:solidFill>
                <a:srgbClr val="7030A0"/>
              </a:solidFill>
              <a:latin typeface="+mj-lt"/>
              <a:ea typeface="+mj-ea"/>
              <a:cs typeface="PT Bold Heading" pitchFamily="2" charset="-78"/>
            </a:endParaRPr>
          </a:p>
        </p:txBody>
      </p:sp>
      <p:sp>
        <p:nvSpPr>
          <p:cNvPr id="5123" name="AutoShape 2" descr="data:image/jpeg;base64,/9j/4AAQSkZJRgABAQAAAQABAAD/2wCEAAkGBhQSERUUExQUFRQUFxoYGBcXGBoaHBcXFxccFxccFxgYHCYeFxojHBwWHy8gIycpLCwsFx4xNTAqNSYrLCkBCQoKDgwOGg8PGiwcHBwpLCkpKSwsLCwsLCwpLCwsLCwpKSkpLCkpKSwsLCkpLCkpLSksKSwpLCwpLCwpKSk1LP/AABEIAL0BCwMBIgACEQEDEQH/xAAcAAACAwEBAQEAAAAAAAAAAAAEBQIDBgcBAAj/xABCEAABAwIDBAcFBgQEBwEAAAABAAIDBBESITEFQVFhBhMicYGRoTKxwdHwB0JScpLhFCNi8RUzU4IWQ1RjorLSJP/EABkBAAMBAQEAAAAAAAAAAAAAAAABAgMEBf/EACQRAQEAAgICAwABBQAAAAAAAAABAhEhMQMSBEFRFBMiIzJx/9oADAMBAAIRAxEAPwDm8TzfX1R0Uh4nzQEZRsaxqTCCQ8Uc4nC3P74+KX04TBx7LPz/AAKzqTSmcePqmtK5KqdNKZZ0jSnJTKApdTplToijCAo6IoGBGxlaxUFxJNJN1s2Lc27W/E+J9AEXtOrwMs32n9kch94+A94VVJAAAOGSV/BfwypGWCrqJcTrDRuXjv8ALTzUp6jAy+hOQ+fhmfBVUo7F9507k7+BdC3696KYAATw/uhWFX1OTQOKqdGsphkL6nM+KtgOXifevI15Sez4n3qzWqp2qtKrk1umEA3tA8iPW/zVpzUCff8Asp3QC6sjySbZMhZO8fiaHAc2nP0K0VSxZ2duGaN+lnWPMO7PxWOfF2mtQ11xcaFQeFRRyWu07sx3fsfer3FaS8GFlQMw7R8PeUfIgJ/aPd8VFBbUpTVhN6pKapZVFJakJRVFOaoJNVojMlqkvzTCpCBAWkUVMR0SAiR0Suro+nTBxyZ+b4FL4ExOjPzfArOkaUyaUyWUyaUyypGcCYwFLoExgTh6MICjYygYF9tCrwRm3tO7I7z9FaK2hj62Yu+6zst8NT5+4JrG3MJbsyLC0Ke1a7q2AD2nZD4n65KZdc0p+veu6+bCPZZkfDXzPuTWV1r8GhB7Gouqiz9p2Z5cB9cVbVOIYbZk7uJVzrZyfa6hZfNWSOxS2/CF9s8ER3cLHO/cCbemfJVUJu5zuJVfUMxCjT7+8qQUIN/etDXKqYZK1ReLghAVwnKym1U0rleUughK3JIdqQXBstAllWzVRnNwqgJ8mScgT4jP52TElKqTOIt/CSPDUIjZ8124TqzLw+76ZeBRjQslQMw7R7vijnoGY9rw+KVBdUpVVBNqkJTVBZVFJ6pJqoJ1UpNVpIJasIBMKsIEBawyeNGxICJHwhaVY+BMSco/zfApdAmDv+X+Y+4rKkb06Z0yVwFNKYrOlTKBMoEsp0xhKIcMYUuq5esnt92PL/cfa8sgipagRsc/8Iy5k6DzKX7MZYZ5k5k8Sf3TtFOI5MIJOQCF2Yw1Ewld7DcmDjzQtZIZXCFm/Nx4D91oqanDGtaBYDJEmz7EyHQKl3acBzU3u1K9om71r3dKXVsuCMngMl9s2KzBzQe2HXLGD7x9Bmm0TLCyc5oSKrpxlbvVpChENVZrF8vl8mArcnkIgqioHaBVhdklsJ3QdWxFtOXqqpgi9ArpXWkc38QuO8ZH0I8lWJcEo4O7J8+z65eKrq34HtdwOfccj6KG0sweK59pNXlBS+14fFTo6rrI2u3kZ/mGR+ahKO14fFab2ZfUlK6kJrOlNQFlkilNUEmqynNUk9Yp+0fZLVoANR9WEAGraGSxo+FARQP4s/UfkjoaaTjH+o/JXVmNOExLf8vvPuKWwU0vGL9R/wDlM208hDBeEODjbtGxyOuWR+SzpGcKZ06VwUM/44P1O+SZU9DP+On83f8Ayswa04TCAJVDQ1G59N5v+SZUuz6kn/MpvN/yRyNM79pfSF9NHDHGQHPcXOuL2a3JuXeT5KP2b/xdY4yzSEU7Msmtb1j9zQbZAakrMdI+s2jtNtO0tJYcBcPZAHtu/KAPRa/7Qtt/4fQR01M0tDwYg4D2W2vI787uP9TlrJ1+jRf0t6amF4dSSAOxYWgAOBiZcF7wR2jI69r/AHWg5XzOoOnW0HNa+ZlPG13sNwuMspO6OIOvnxNh5LBdDui0u0JA1r2xgZucbk+AG/xC7t0a6GU9C27byS2sZZDd3c3cwch6qtTo5tbsOmndGXVdsbzcRttaJu4Fwzc46k6bhzZtiAtbIDcDr3rz+IvoL81882BTUS7SlsXuBNwMLeILjYWtv4dwVv8AHOuAcWm4kG6J2dCDdxsc7jwy+anLQ3kxe70v81Gr2WgxqCXMwvdbthwLic8F269xSOhrao0jQJHmYy4cRte2IjhpbNPpdmkSh7T2bWcOORsRzHPiqtnNsbc0chfsOoleP5jjdl2OH9QdmfK3mmqrjjAJIABOtt5tbPirFpDAbWmezA8EYMVni252TTfUWdYf7lbJOcJsRe2R9FOqLHAsecnjCR35JfRyGzmOPaYcJ5j7rv8AcM/Pgpt5CjontKaQTNmLSYpCwEC17a5DwTmVyV7Ejwvqec2LzjYfn6pphRj0UINtPIkjv/lvOF3InQ33bguf9LundVS1D4CyFwaciWuBLTm03xZ5Lpu2aMPicCL5Hl5Hcd91zn7UNkCWlgrGdoxgRyHfYZAuG4h2R/Mp1N8lex32XdMzVyTQSNDH4RI2xyNsngAj8p8FtZm2d4fEL8/9F9qOpa2CZptZ4BvmML+y69t1ifJd6mpJ8RxSQXt2cn8dXcu73KrPwQNUNSupCNm2XUf69P8Apf8ANL6jZNR/1FN+l/zWVlpUsqgk1UE3qtkz/wDUU36XpRVbJm/16fyelpJNVBLwEwqtly/61P5OQP8Ahcn+tB/5fJaSwyKFyYQpbEc0wpyryVTKApidI+8+4pbAUxP/AC+8+4rOpNKcppTFK6dNKdZimUJRb6jAxzt4Bt37kHAo7VqcPVgaudfwb/cIgLPs42J1cb6mQfzZyT+Vt7288z4cCtN0h6It2hT4HOLJI342OG44bWPLTyCs2e8HCALADctBSNstMebtcc/6PbCrKOQgyNIGV8LSSObrXPiStpSOkkzeUfPBcfXvVMcYjJe55tYANOgtvHM356BPVEmh0EVgo1p7JtwQrKt0nstyVkTHHJw1Vb30a2hZZg7kSq2PHs7+HFWhVNaGlUwySqnb/MKbyBBCHtqaBcYVrVBgsFYFUBJtR2ZtqPojut2h+VGiISNbJbtFtr8RwPj9ZpbVTgucODiPU/XjzUuju02uMkWIXabgXGhGfrn4rzfB5P8ALZft1Z+O+m/xbs6F7XzOdbC5zcPgwBxPDNM2FfPi4L1gXoxyozNyWeq9gh8FTTk3bOHEf0uI3eNitG4JVtOTA3EPu5+SWQfnHZ2z3PlMRBxNvccC3Vd/2JW9dTQPOZMQB72kNPqFif8ABWnaTqiO2CSNzyOZGv1vBWi6GS/ypGf6bzbudZ3vuo9t1M7M50sqEznS2oUZFSqcapPVtTmpSerSQSVhSzEeKaVgSyy0xUz8SYU5SyNyZU5W2SqZ0xTI/c7z7illMmYPsd/wKxqTOnOaaU6WU+qZ04WVHBlAlm2Kj/8ATG3hGT+p1vgmVOs9tGW+0i3hEz4n4p4wNnsgrQwOWc2QdFoqdXiuD7ZcVQ6gubv7XAaAeCuhkBAOeeeeXmDorWla9m+Y2w4KVl8vQr0EXxB2v7jmOCB/xIseWSA23PG8cx8kwQm06cHC7wPdr7/esPNvHH2xXhq8UUxwIuCCOIUTFml7aItzYcJ5fWaW1nTP+HdhmYSOLdR3g5e5Y+P5ON4ymqv+jbf7eWjXk84Y0ucbAC5WWf8AafSAZCUnhgHvvZZLpP04fVWaxuCMbr5nmbZLbPyyThp4/i+TO8zUXbV6Sdp+HVxJ/Lc++yzUs2pvmd9/FVEn6+u5BzVF15+GHO3uYeKSaafo10xlpXW9uMnNhP8A68D6Lq2y9rR1MYkidcHUb2ng4bl+fWSkJpsXpDLTSY4nWO8HRw4ELrwzuHH05/k/Cmc9se3a37UBcWNa8uBtbCQBna5NrW58NyBrnSuD24Gg2ycTdh1vfRwOm7fyzM2RXRzwtmYAOsFzkL3AsQeJFreAX1SclvetvCuNnFZKl2SIIzjJLiT7BAFibloc5uLDfOyo6MStNTMyO7DgDjc4sdnW4DDa40TfaJsD4rHdGKl/+K4Yy25jffENWixtyzAz71nO2euW3lZnmTaxyFva3HPdqlk1zIGAXxZNOlzw5HxTOV57IIs5xItuvezRfQ4t3lqgKkaop0oqdSN41G9KKpOagWxWyxCx52Nx9c0olZZnadd+I6DLDu368lKCOsYlZKa1qUlaQM1GmNOUsicEfBJzW1XTamcmjXex3n4pLTSJnFVAFjbi9+PescknlPqmtMUopZhxTaleOIWdIypwsltiTDtcj8UUfuWrhm7Vm2d2Tc3yY8+yHcTfMtG4jMXWL6UNdHtaIudiLomZ6b3DTdoqwhui7MyWhp1nNmv0Wjp050rEawqTZeB01VcandaKXNcpAKkOVjXK5Q8mfhaTrYE27hdDfxJfTh5FicJIGdjfO2l/T4IxLZIsMMkeEANPZGotcWy42ss/N/rf+Kx7gmMm2/yPyWM6ZwAnx94utfTvAaNB4ICs2UKgnLLjwXiat1ceXZ48vTLdcvh2TiOQNuKMdsbCNNF0mm6ORxN47kJtDZg1tkfrNVnfJj26f5e7x053JRBmIuGgssvtWgmewmFhcQQS1utjw35cvguqbY2TeI5af2WGdTSNzjcWnQ23i/ru9Fp4PLzy097njxwRxwFos69xkb557896nBI0nIgkcwtDR9H+sADgTi9TxK0VB0Lia7CBnkbYQB7s8h6hbXyzmtv5Exmh/wBmVNMyKXF/lOIwA6hwuH5cPZWrnU6KmEcTWAaDdlqq5l2YbmMeH5c/fO5EO1rBpusF0FmLttn8knuWz6QVNmOta4H9lg/stu7az3ndHJ5mw+KeE5YfbqVU3Xelk5sM9Bv7zvPC+/d3aNqki6W1FuSVF7KaplknqwndU4EajL1tl6JHWOHFR9s6SS5tcwBrWsu4E2u4usTbeQPmk5TiseOI80HR0QkYHmRjL37JcLjO2efitIZRTUyZwUfchKeRM4Hp5UC6akHAfXgmkFK3LIfXggIHo+GRZ0GNPA3gPJEulwljWiznmwcLdmwJvmN1t/JCRSq+mqbl39JsPIE+GYUg5pI2tAAAsPrM8SsF9qfYraWa2XVgG39Lz81s4qiyyH2mTda1jQWkxjERe5Bc4AZcx8VeF5OVrtlzXa0jQi601KVgOh1YHQNF9FtaGa4SnB403Y5WWQ8T0SwLZbwKwFRwry6cC4OSvaps42Ju7BcfqA7729AmIcl1TWBk8Qd7UlwOQb8bu96jyT2x0rG6uxVHRZAv1/D80bdQ6xe40ePx44TUGWVyu68lvb6/uvmxDevQV84m2QuVOXixt9ryN8aLtsRAt6tgAc4a/hHHv3f2SsdFw4XcACnsdOb3OZOquLMlx349zvtZptM/WaK9n7BwHQAa8+O9GuiA0t37/NEYlGRvFdM+PjMdRn723kOaq3tee7x4KmoeLKyRoS+rk4fJXPadpys+mc6UvAjdbIuy5nx8vorJ/ZOcG0HA2s9jhYjW3a8NE36W1d+zfPms3sCd0NVHI3OzhfMDEc8uWXvTl1tl9ux1Abc9lvkEvnczexvkEVVa8Prkl83eladoScs/C0eASiphjJPZblyHDuTGcBJq0kaXtp47lmztAVdIz8DfIfJLTSs/A3yHyRFRWkahAmuHBVNkRUyYwFLYWo6JaVVNIHoyORJjNhaTwF/JKmbZe43xgDhb6up9bSbdtWBa5Az4hSh2syx7Whztx33+axxrWuI0uOAI+imkD47DDl+LO+e+2WiXrwTRs2/ELkl2QueyffosdtivMjjduEFxdkMzfPtE+1bQd6Pr8NhhzAOYvr3pXVVmPUAW5aWy9yeM0cNOi9a6N/I6hdKoaoZEaHRcu6NPYJf5jg0HQm1r7r/uupQUYe3HEWvDRq3T67uKL2qHEEyLZOs5BXknCLXCYQSuT9lynTKlffxAQcIKsfE7d81WzFiYIKpjHWtdyaAbaEPufT3LG0/TyV9Y6ERxiJriy7wQ5z+efZHeEXtDa8szog3+WYn3lAIzIcBhPAJWp22nWm+WG3qrMY4hIHV5GjXgc814NrHeCn7Hs/Mi+6wcQs+/ag+9iHcqnbZY1rnXcA0XN8gEe43GkfUNAuTbmTYeai6ccgsv0c6VwVrXBuMPabOY4C5tvGeYTV9XGDvy1voBvJOgHMp7Ma+qCi6oB3lZWu6cMF207BK5oOt7G24G2aXbD6YvrA7sNjkYbOYMx4FTtO41dbWYRv8Ar69yzm0NrHOyYBsjm3cEk23QuDCT2RxNh368FnSrNbYqsRLr8vn9ckokLg0FtrE5nU79DwVkz2aYi48vmvnVmdsg02FiMuF+KqRGnUaWod/DRkHGcA1IueOuvDwS+prpgL9WAO8fBB7HqS27nOc9xyGN12tH9LRYAIubaxOufh9fRUWi5AH1zyL2Fvd9dyXVtcWgF1h+xRdXXA3uPIpU6dlnBzQ64NsXHcdO71REgdoTAuc0EGxIuDw3jklTmvB0KZQ0ZaC5r7G2dm7iDcXHLLxQTqck3JcSd5JV70AUUiMick8UqNilWljSmsblVNseF+ZGE8QqYpkSx6lIKTo5+GQ+Kp/wGcey8H0TcSKYmRvIbrPzxzx+0244jP8AdVMqcR5rQyT310Seak7RcwfW9OX9VEWOvqExoWyRnFDI+N3FpI92qWU5uQtdsWm/puOSVuivAvZvSCr1fH1pAsXts12Wlzax8kwb0oaRZ4q2O5SgWP5S21k3oowBk0N7wmDYAc7MPgPks5U7L+jm22Ob/OLsYPMXbzs6178FpRUMI7Jmb+WR3uuUsfRxnUMHO4HxUBQs3Oy/MqlsXNjf4p7HAm7x/wBxgJ/UGtPqVTJDTGTrW2a52bz2hcjjcLxtE3jfvN18YG+ydDwy1y3J80xb6ZzsJimZGBbINxA8bg5Z5q80/Z7czBxIY0D/AMibeaFZTZWDni39SX1tCXZOc9zL6DP0sjY2cGkYc+sxd2G1uVlmq3YUb5ATLJZujOrAbfie32jzJ/ZkNmZDD2gNznW9LL6TZsltzOBYQR4gj4pWlQEHRKDresa97XWscIALh3tJ9ybTRRyQdUA4h1vbe5uQ0zaDx07u5KJHusWzOaeFy5vqRb1QdVI8jsF4bwikDvQJexe2h9L0PbHkHNaMwLbr8zrxzQDtlQUJaQ/E+5L97n5HUA9nXlolVVVzYcIfM1p4tz8wkL6CxzfISeRB96BuNnW9Lahzf5UOAHR2RI/VksRtSrleSZ3Pd+Yk+QGQUJoQNS4/mKBrKi4w5ADuH91Uh8qpKu2noqYWue4DQE2ufmg5Z2jffuRFHWvdZsbB3k6LTXBugRbaYxrRl2QBmb6BUzbfZxHmszBsO4u+R1zwOXgrv+Ho+LvNZesRqGNRtxh3hK59ptO+6i/Ycf8AV5qp+x4uB805INQPJtMDeqm7VHEIl1FE37o8VAPaNw8lXB8EcMyNimSZj0ZFJ9fXitLFWHMcqKZKk8cyLhmUWJsMsa9xoVkis6xSQWsrLOw+amKm4y15lKNrkh+IZoRu0DxV+u4vRgJC2Sx45ZZLX7Cq2m17eZCxDa0EWcLprQ7XwCwtbmBfzSyx3BZt1akk4YfElMYpCN7fAXXNaPpRa13EJvB0gvnjJHM2/dYetjPVjbyVPMeDWj1VkU1xcAny+SylL0kb95zTyAPqUeysmeLtbG1vFxJJ7gnyN2Hj9rObu8yB8QvHVxGmHTET1jfQErK7XrGxMvZznDUNDW287pGduxSNFsTXO7NnWIA54Qnz2e66BNtWQjstf4Frv/Vx9yUTdKXMv2jcagtz8iAufzbTkxlsUYcb6i6tZs2rl/zHBg77lGv0NPX/AGgSAe0B3ZFIJ+nErj2ZJD3ElXUvRFgzeS4804g2bEzINCNyDbOHbdVJoJT6KJhrHZ4PO11sBI0ZABe9el7FtlY9n15yx4f9zj6K8dHqo+1UOHdf4rRGdRdMj2o2Qf8ACo+/JI/vdl6ICv2JG0GwC0s0yR7TfkfFOWnKxlRHZ2SbbCCWVIzKY7JfZb5dLvTQ9YvOuVGNVulWUiFr5ELNMq56jn9fVkBNUlOQ4lUT/X14oAz819NMg+sWkioEY7NERvQbSiIyrUNjciY5Pr6+tUA1yvjKmwjGN6IDkDGrsajSaprbHVJ5ohdN50rqFcOKoobnIppT7Fe4XDgl1Oc1o9mSWRlddCgz0emG8eq9GyKkZD3rSxSFVT1rutwaCwJtvv4LP2tTup9C9izh7nvY1w0a1ziBfe7IZ2W3qKjqgCQxh5Akdyw8u3JGGwJ8ygajpTKCRdTcbkVlrW7W2xE9hDmxkneP3AWekY0ACNvtOtYAZcDz81nKja7n3xAFe9H5C6oaLkBtza+uSfrqD1sjeUjMAGl7Z2Gv18FealAh6liWeki+uXwnQgevcSQFCZfdahsS86xGgK61QdMhusKiXI0EpZko2jLkUZK9JtoyK4cJ5syiqF9kG85oimC2vTQ5E2SpllVIcq5HKNFpGWVByPUpHoaUq5D0rlchlY8ocusrVH//2Q=="/>
          <p:cNvSpPr>
            <a:spLocks noChangeAspect="1" noChangeArrowheads="1"/>
          </p:cNvSpPr>
          <p:nvPr/>
        </p:nvSpPr>
        <p:spPr bwMode="auto">
          <a:xfrm>
            <a:off x="9017000" y="-153988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en-US"/>
          </a:p>
        </p:txBody>
      </p:sp>
      <p:sp>
        <p:nvSpPr>
          <p:cNvPr id="5124" name="AutoShape 4" descr="data:image/jpeg;base64,/9j/4AAQSkZJRgABAQAAAQABAAD/2wCEAAkGBhQSERUUExQUFRQUFxoYGBcXGBoaHBcXFxccFxccFxgYHCYeFxojHBwWHy8gIycpLCwsFx4xNTAqNSYrLCkBCQoKDgwOGg8PGiwcHBwpLCkpKSwsLCwsLCwpLCwsLCwpKSkpLCkpKSwsLCkpLCkpLSksKSwpLCwpLCwpKSk1LP/AABEIAL0BCwMBIgACEQEDEQH/xAAcAAACAwEBAQEAAAAAAAAAAAAEBQIDBgcBAAj/xABCEAABAwIDBAcFBgQEBwEAAAABAAIDBBESITEFQVFhBhMicYGRoTKxwdHwB0JScpLhFCNi8RUzU4IWQ1RjorLSJP/EABkBAAMBAQEAAAAAAAAAAAAAAAABAgMEBf/EACQRAQEAAgICAwABBQAAAAAAAAABAhEhMQMSBEFRFBMiIzJx/9oADAMBAAIRAxEAPwDm8TzfX1R0Uh4nzQEZRsaxqTCCQ8Uc4nC3P74+KX04TBx7LPz/AAKzqTSmcePqmtK5KqdNKZZ0jSnJTKApdTplToijCAo6IoGBGxlaxUFxJNJN1s2Lc27W/E+J9AEXtOrwMs32n9kch94+A94VVJAAAOGSV/BfwypGWCrqJcTrDRuXjv8ALTzUp6jAy+hOQ+fhmfBVUo7F9507k7+BdC3696KYAATw/uhWFX1OTQOKqdGsphkL6nM+KtgOXifevI15Sez4n3qzWqp2qtKrk1umEA3tA8iPW/zVpzUCff8Asp3QC6sjySbZMhZO8fiaHAc2nP0K0VSxZ2duGaN+lnWPMO7PxWOfF2mtQ11xcaFQeFRRyWu07sx3fsfer3FaS8GFlQMw7R8PeUfIgJ/aPd8VFBbUpTVhN6pKapZVFJakJRVFOaoJNVojMlqkvzTCpCBAWkUVMR0SAiR0Suro+nTBxyZ+b4FL4ExOjPzfArOkaUyaUyWUyaUyypGcCYwFLoExgTh6MICjYygYF9tCrwRm3tO7I7z9FaK2hj62Yu+6zst8NT5+4JrG3MJbsyLC0Ke1a7q2AD2nZD4n65KZdc0p+veu6+bCPZZkfDXzPuTWV1r8GhB7Gouqiz9p2Z5cB9cVbVOIYbZk7uJVzrZyfa6hZfNWSOxS2/CF9s8ER3cLHO/cCbemfJVUJu5zuJVfUMxCjT7+8qQUIN/etDXKqYZK1ReLghAVwnKym1U0rleUughK3JIdqQXBstAllWzVRnNwqgJ8mScgT4jP52TElKqTOIt/CSPDUIjZ8124TqzLw+76ZeBRjQslQMw7R7vijnoGY9rw+KVBdUpVVBNqkJTVBZVFJ6pJqoJ1UpNVpIJasIBMKsIEBawyeNGxICJHwhaVY+BMSco/zfApdAmDv+X+Y+4rKkb06Z0yVwFNKYrOlTKBMoEsp0xhKIcMYUuq5esnt92PL/cfa8sgipagRsc/8Iy5k6DzKX7MZYZ5k5k8Sf3TtFOI5MIJOQCF2Yw1Ewld7DcmDjzQtZIZXCFm/Nx4D91oqanDGtaBYDJEmz7EyHQKl3acBzU3u1K9om71r3dKXVsuCMngMl9s2KzBzQe2HXLGD7x9Bmm0TLCyc5oSKrpxlbvVpChENVZrF8vl8mArcnkIgqioHaBVhdklsJ3QdWxFtOXqqpgi9ArpXWkc38QuO8ZH0I8lWJcEo4O7J8+z65eKrq34HtdwOfccj6KG0sweK59pNXlBS+14fFTo6rrI2u3kZ/mGR+ahKO14fFab2ZfUlK6kJrOlNQFlkilNUEmqynNUk9Yp+0fZLVoANR9WEAGraGSxo+FARQP4s/UfkjoaaTjH+o/JXVmNOExLf8vvPuKWwU0vGL9R/wDlM208hDBeEODjbtGxyOuWR+SzpGcKZ06VwUM/44P1O+SZU9DP+On83f8Ayswa04TCAJVDQ1G59N5v+SZUuz6kn/MpvN/yRyNM79pfSF9NHDHGQHPcXOuL2a3JuXeT5KP2b/xdY4yzSEU7Msmtb1j9zQbZAakrMdI+s2jtNtO0tJYcBcPZAHtu/KAPRa/7Qtt/4fQR01M0tDwYg4D2W2vI787uP9TlrJ1+jRf0t6amF4dSSAOxYWgAOBiZcF7wR2jI69r/AHWg5XzOoOnW0HNa+ZlPG13sNwuMspO6OIOvnxNh5LBdDui0u0JA1r2xgZucbk+AG/xC7t0a6GU9C27byS2sZZDd3c3cwch6qtTo5tbsOmndGXVdsbzcRttaJu4Fwzc46k6bhzZtiAtbIDcDr3rz+IvoL81882BTUS7SlsXuBNwMLeILjYWtv4dwVv8AHOuAcWm4kG6J2dCDdxsc7jwy+anLQ3kxe70v81Gr2WgxqCXMwvdbthwLic8F269xSOhrao0jQJHmYy4cRte2IjhpbNPpdmkSh7T2bWcOORsRzHPiqtnNsbc0chfsOoleP5jjdl2OH9QdmfK3mmqrjjAJIABOtt5tbPirFpDAbWmezA8EYMVni252TTfUWdYf7lbJOcJsRe2R9FOqLHAsecnjCR35JfRyGzmOPaYcJ5j7rv8AcM/Pgpt5CjontKaQTNmLSYpCwEC17a5DwTmVyV7Ejwvqec2LzjYfn6pphRj0UINtPIkjv/lvOF3InQ33bguf9LundVS1D4CyFwaciWuBLTm03xZ5Lpu2aMPicCL5Hl5Hcd91zn7UNkCWlgrGdoxgRyHfYZAuG4h2R/Mp1N8lex32XdMzVyTQSNDH4RI2xyNsngAj8p8FtZm2d4fEL8/9F9qOpa2CZptZ4BvmML+y69t1ifJd6mpJ8RxSQXt2cn8dXcu73KrPwQNUNSupCNm2XUf69P8Apf8ANL6jZNR/1FN+l/zWVlpUsqgk1UE3qtkz/wDUU36XpRVbJm/16fyelpJNVBLwEwqtly/61P5OQP8Ahcn+tB/5fJaSwyKFyYQpbEc0wpyryVTKApidI+8+4pbAUxP/AC+8+4rOpNKcppTFK6dNKdZimUJRb6jAxzt4Bt37kHAo7VqcPVgaudfwb/cIgLPs42J1cb6mQfzZyT+Vt7288z4cCtN0h6It2hT4HOLJI342OG44bWPLTyCs2e8HCALADctBSNstMebtcc/6PbCrKOQgyNIGV8LSSObrXPiStpSOkkzeUfPBcfXvVMcYjJe55tYANOgtvHM356BPVEmh0EVgo1p7JtwQrKt0nstyVkTHHJw1Vb30a2hZZg7kSq2PHs7+HFWhVNaGlUwySqnb/MKbyBBCHtqaBcYVrVBgsFYFUBJtR2ZtqPojut2h+VGiISNbJbtFtr8RwPj9ZpbVTgucODiPU/XjzUuju02uMkWIXabgXGhGfrn4rzfB5P8ALZft1Z+O+m/xbs6F7XzOdbC5zcPgwBxPDNM2FfPi4L1gXoxyozNyWeq9gh8FTTk3bOHEf0uI3eNitG4JVtOTA3EPu5+SWQfnHZ2z3PlMRBxNvccC3Vd/2JW9dTQPOZMQB72kNPqFif8ABWnaTqiO2CSNzyOZGv1vBWi6GS/ypGf6bzbudZ3vuo9t1M7M50sqEznS2oUZFSqcapPVtTmpSerSQSVhSzEeKaVgSyy0xUz8SYU5SyNyZU5W2SqZ0xTI/c7z7illMmYPsd/wKxqTOnOaaU6WU+qZ04WVHBlAlm2Kj/8ATG3hGT+p1vgmVOs9tGW+0i3hEz4n4p4wNnsgrQwOWc2QdFoqdXiuD7ZcVQ6gubv7XAaAeCuhkBAOeeeeXmDorWla9m+Y2w4KVl8vQr0EXxB2v7jmOCB/xIseWSA23PG8cx8kwQm06cHC7wPdr7/esPNvHH2xXhq8UUxwIuCCOIUTFml7aItzYcJ5fWaW1nTP+HdhmYSOLdR3g5e5Y+P5ON4ymqv+jbf7eWjXk84Y0ucbAC5WWf8AafSAZCUnhgHvvZZLpP04fVWaxuCMbr5nmbZLbPyyThp4/i+TO8zUXbV6Sdp+HVxJ/Lc++yzUs2pvmd9/FVEn6+u5BzVF15+GHO3uYeKSaafo10xlpXW9uMnNhP8A68D6Lq2y9rR1MYkidcHUb2ng4bl+fWSkJpsXpDLTSY4nWO8HRw4ELrwzuHH05/k/Cmc9se3a37UBcWNa8uBtbCQBna5NrW58NyBrnSuD24Gg2ycTdh1vfRwOm7fyzM2RXRzwtmYAOsFzkL3AsQeJFreAX1SclvetvCuNnFZKl2SIIzjJLiT7BAFibloc5uLDfOyo6MStNTMyO7DgDjc4sdnW4DDa40TfaJsD4rHdGKl/+K4Yy25jffENWixtyzAz71nO2euW3lZnmTaxyFva3HPdqlk1zIGAXxZNOlzw5HxTOV57IIs5xItuvezRfQ4t3lqgKkaop0oqdSN41G9KKpOagWxWyxCx52Nx9c0olZZnadd+I6DLDu368lKCOsYlZKa1qUlaQM1GmNOUsicEfBJzW1XTamcmjXex3n4pLTSJnFVAFjbi9+PescknlPqmtMUopZhxTaleOIWdIypwsltiTDtcj8UUfuWrhm7Vm2d2Tc3yY8+yHcTfMtG4jMXWL6UNdHtaIudiLomZ6b3DTdoqwhui7MyWhp1nNmv0Wjp050rEawqTZeB01VcandaKXNcpAKkOVjXK5Q8mfhaTrYE27hdDfxJfTh5FicJIGdjfO2l/T4IxLZIsMMkeEANPZGotcWy42ss/N/rf+Kx7gmMm2/yPyWM6ZwAnx94utfTvAaNB4ICs2UKgnLLjwXiat1ceXZ48vTLdcvh2TiOQNuKMdsbCNNF0mm6ORxN47kJtDZg1tkfrNVnfJj26f5e7x053JRBmIuGgssvtWgmewmFhcQQS1utjw35cvguqbY2TeI5af2WGdTSNzjcWnQ23i/ru9Fp4PLzy097njxwRxwFos69xkb557896nBI0nIgkcwtDR9H+sADgTi9TxK0VB0Lia7CBnkbYQB7s8h6hbXyzmtv5Exmh/wBmVNMyKXF/lOIwA6hwuH5cPZWrnU6KmEcTWAaDdlqq5l2YbmMeH5c/fO5EO1rBpusF0FmLttn8knuWz6QVNmOta4H9lg/stu7az3ndHJ5mw+KeE5YfbqVU3Xelk5sM9Bv7zvPC+/d3aNqki6W1FuSVF7KaplknqwndU4EajL1tl6JHWOHFR9s6SS5tcwBrWsu4E2u4usTbeQPmk5TiseOI80HR0QkYHmRjL37JcLjO2efitIZRTUyZwUfchKeRM4Hp5UC6akHAfXgmkFK3LIfXggIHo+GRZ0GNPA3gPJEulwljWiznmwcLdmwJvmN1t/JCRSq+mqbl39JsPIE+GYUg5pI2tAAAsPrM8SsF9qfYraWa2XVgG39Lz81s4qiyyH2mTda1jQWkxjERe5Bc4AZcx8VeF5OVrtlzXa0jQi601KVgOh1YHQNF9FtaGa4SnB403Y5WWQ8T0SwLZbwKwFRwry6cC4OSvaps42Ju7BcfqA7729AmIcl1TWBk8Qd7UlwOQb8bu96jyT2x0rG6uxVHRZAv1/D80bdQ6xe40ePx44TUGWVyu68lvb6/uvmxDevQV84m2QuVOXixt9ryN8aLtsRAt6tgAc4a/hHHv3f2SsdFw4XcACnsdOb3OZOquLMlx349zvtZptM/WaK9n7BwHQAa8+O9GuiA0t37/NEYlGRvFdM+PjMdRn723kOaq3tee7x4KmoeLKyRoS+rk4fJXPadpys+mc6UvAjdbIuy5nx8vorJ/ZOcG0HA2s9jhYjW3a8NE36W1d+zfPms3sCd0NVHI3OzhfMDEc8uWXvTl1tl9ux1Abc9lvkEvnczexvkEVVa8Prkl83eladoScs/C0eASiphjJPZblyHDuTGcBJq0kaXtp47lmztAVdIz8DfIfJLTSs/A3yHyRFRWkahAmuHBVNkRUyYwFLYWo6JaVVNIHoyORJjNhaTwF/JKmbZe43xgDhb6up9bSbdtWBa5Az4hSh2syx7Whztx33+axxrWuI0uOAI+imkD47DDl+LO+e+2WiXrwTRs2/ELkl2QueyffosdtivMjjduEFxdkMzfPtE+1bQd6Pr8NhhzAOYvr3pXVVmPUAW5aWy9yeM0cNOi9a6N/I6hdKoaoZEaHRcu6NPYJf5jg0HQm1r7r/uupQUYe3HEWvDRq3T67uKL2qHEEyLZOs5BXknCLXCYQSuT9lynTKlffxAQcIKsfE7d81WzFiYIKpjHWtdyaAbaEPufT3LG0/TyV9Y6ERxiJriy7wQ5z+efZHeEXtDa8szog3+WYn3lAIzIcBhPAJWp22nWm+WG3qrMY4hIHV5GjXgc814NrHeCn7Hs/Mi+6wcQs+/ag+9iHcqnbZY1rnXcA0XN8gEe43GkfUNAuTbmTYeai6ccgsv0c6VwVrXBuMPabOY4C5tvGeYTV9XGDvy1voBvJOgHMp7Ma+qCi6oB3lZWu6cMF207BK5oOt7G24G2aXbD6YvrA7sNjkYbOYMx4FTtO41dbWYRv8Ar69yzm0NrHOyYBsjm3cEk23QuDCT2RxNh368FnSrNbYqsRLr8vn9ckokLg0FtrE5nU79DwVkz2aYi48vmvnVmdsg02FiMuF+KqRGnUaWod/DRkHGcA1IueOuvDwS+prpgL9WAO8fBB7HqS27nOc9xyGN12tH9LRYAIubaxOufh9fRUWi5AH1zyL2Fvd9dyXVtcWgF1h+xRdXXA3uPIpU6dlnBzQ64NsXHcdO71REgdoTAuc0EGxIuDw3jklTmvB0KZQ0ZaC5r7G2dm7iDcXHLLxQTqck3JcSd5JV70AUUiMick8UqNilWljSmsblVNseF+ZGE8QqYpkSx6lIKTo5+GQ+Kp/wGcey8H0TcSKYmRvIbrPzxzx+0244jP8AdVMqcR5rQyT310Seak7RcwfW9OX9VEWOvqExoWyRnFDI+N3FpI92qWU5uQtdsWm/puOSVuivAvZvSCr1fH1pAsXts12Wlzax8kwb0oaRZ4q2O5SgWP5S21k3oowBk0N7wmDYAc7MPgPks5U7L+jm22Ob/OLsYPMXbzs6178FpRUMI7Jmb+WR3uuUsfRxnUMHO4HxUBQs3Oy/MqlsXNjf4p7HAm7x/wBxgJ/UGtPqVTJDTGTrW2a52bz2hcjjcLxtE3jfvN18YG+ydDwy1y3J80xb6ZzsJimZGBbINxA8bg5Z5q80/Z7czBxIY0D/AMibeaFZTZWDni39SX1tCXZOc9zL6DP0sjY2cGkYc+sxd2G1uVlmq3YUb5ATLJZujOrAbfie32jzJ/ZkNmZDD2gNznW9LL6TZsltzOBYQR4gj4pWlQEHRKDresa97XWscIALh3tJ9ybTRRyQdUA4h1vbe5uQ0zaDx07u5KJHusWzOaeFy5vqRb1QdVI8jsF4bwikDvQJexe2h9L0PbHkHNaMwLbr8zrxzQDtlQUJaQ/E+5L97n5HUA9nXlolVVVzYcIfM1p4tz8wkL6CxzfISeRB96BuNnW9Lahzf5UOAHR2RI/VksRtSrleSZ3Pd+Yk+QGQUJoQNS4/mKBrKi4w5ADuH91Uh8qpKu2noqYWue4DQE2ufmg5Z2jffuRFHWvdZsbB3k6LTXBugRbaYxrRl2QBmb6BUzbfZxHmszBsO4u+R1zwOXgrv+Ho+LvNZesRqGNRtxh3hK59ptO+6i/Ycf8AV5qp+x4uB805INQPJtMDeqm7VHEIl1FE37o8VAPaNw8lXB8EcMyNimSZj0ZFJ9fXitLFWHMcqKZKk8cyLhmUWJsMsa9xoVkis6xSQWsrLOw+amKm4y15lKNrkh+IZoRu0DxV+u4vRgJC2Sx45ZZLX7Cq2m17eZCxDa0EWcLprQ7XwCwtbmBfzSyx3BZt1akk4YfElMYpCN7fAXXNaPpRa13EJvB0gvnjJHM2/dYetjPVjbyVPMeDWj1VkU1xcAny+SylL0kb95zTyAPqUeysmeLtbG1vFxJJ7gnyN2Hj9rObu8yB8QvHVxGmHTET1jfQErK7XrGxMvZznDUNDW287pGduxSNFsTXO7NnWIA54Qnz2e66BNtWQjstf4Frv/Vx9yUTdKXMv2jcagtz8iAufzbTkxlsUYcb6i6tZs2rl/zHBg77lGv0NPX/AGgSAe0B3ZFIJ+nErj2ZJD3ElXUvRFgzeS4804g2bEzINCNyDbOHbdVJoJT6KJhrHZ4PO11sBI0ZABe9el7FtlY9n15yx4f9zj6K8dHqo+1UOHdf4rRGdRdMj2o2Qf8ACo+/JI/vdl6ICv2JG0GwC0s0yR7TfkfFOWnKxlRHZ2SbbCCWVIzKY7JfZb5dLvTQ9YvOuVGNVulWUiFr5ELNMq56jn9fVkBNUlOQ4lUT/X14oAz819NMg+sWkioEY7NERvQbSiIyrUNjciY5Pr6+tUA1yvjKmwjGN6IDkDGrsajSaprbHVJ5ohdN50rqFcOKoobnIppT7Fe4XDgl1Oc1o9mSWRlddCgz0emG8eq9GyKkZD3rSxSFVT1rutwaCwJtvv4LP2tTup9C9izh7nvY1w0a1ziBfe7IZ2W3qKjqgCQxh5Akdyw8u3JGGwJ8ygajpTKCRdTcbkVlrW7W2xE9hDmxkneP3AWekY0ACNvtOtYAZcDz81nKja7n3xAFe9H5C6oaLkBtza+uSfrqD1sjeUjMAGl7Z2Gv18FealAh6liWeki+uXwnQgevcSQFCZfdahsS86xGgK61QdMhusKiXI0EpZko2jLkUZK9JtoyK4cJ5syiqF9kG85oimC2vTQ5E2SpllVIcq5HKNFpGWVByPUpHoaUq5D0rlchlY8ocusrVH//2Q=="/>
          <p:cNvSpPr>
            <a:spLocks noChangeAspect="1" noChangeArrowheads="1"/>
          </p:cNvSpPr>
          <p:nvPr/>
        </p:nvSpPr>
        <p:spPr bwMode="auto">
          <a:xfrm>
            <a:off x="9169400" y="-1588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en-US"/>
          </a:p>
        </p:txBody>
      </p:sp>
      <p:sp>
        <p:nvSpPr>
          <p:cNvPr id="6" name="عنصر نائب للمحتوى 1"/>
          <p:cNvSpPr txBox="1">
            <a:spLocks/>
          </p:cNvSpPr>
          <p:nvPr/>
        </p:nvSpPr>
        <p:spPr bwMode="auto">
          <a:xfrm>
            <a:off x="900113" y="1989138"/>
            <a:ext cx="8137525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ar-SA" sz="4400" kern="0" dirty="0" smtClean="0">
                <a:solidFill>
                  <a:srgbClr val="7030A0"/>
                </a:solidFill>
                <a:latin typeface="+mj-lt"/>
                <a:ea typeface="+mj-ea"/>
                <a:cs typeface="PT Bold Heading" pitchFamily="2" charset="-78"/>
              </a:rPr>
              <a:t>عن مسابقة للشعر النبطي و الفصيح 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ar-SA" sz="4400" kern="0" dirty="0" smtClean="0">
                <a:solidFill>
                  <a:srgbClr val="7030A0"/>
                </a:solidFill>
                <a:latin typeface="+mj-lt"/>
                <a:ea typeface="+mj-ea"/>
                <a:cs typeface="PT Bold Heading" pitchFamily="2" charset="-78"/>
              </a:rPr>
              <a:t>بالرئاسة العامة لرعاية الشباب 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ar-SA" sz="4400" kern="0" dirty="0" smtClean="0">
                <a:solidFill>
                  <a:srgbClr val="7030A0"/>
                </a:solidFill>
                <a:latin typeface="+mj-lt"/>
                <a:ea typeface="+mj-ea"/>
                <a:cs typeface="PT Bold Heading" pitchFamily="2" charset="-78"/>
              </a:rPr>
              <a:t>مكتب محافظة المجمعة 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ar-SA" sz="4400" kern="0" dirty="0" smtClean="0">
                <a:solidFill>
                  <a:srgbClr val="7030A0"/>
                </a:solidFill>
                <a:latin typeface="+mj-lt"/>
                <a:ea typeface="+mj-ea"/>
                <a:cs typeface="PT Bold Heading" pitchFamily="2" charset="-78"/>
              </a:rPr>
              <a:t>آخر موعد للتقدم قبل 1434/11/29 هـ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ar-SA" sz="4400" b="1" u="sng" kern="0" dirty="0">
                <a:solidFill>
                  <a:srgbClr val="C00000"/>
                </a:solidFill>
                <a:latin typeface="+mj-lt"/>
                <a:ea typeface="+mj-ea"/>
                <a:cs typeface="PT Bold Heading" pitchFamily="2" charset="-78"/>
              </a:rPr>
              <a:t>للاستعلام </a:t>
            </a:r>
            <a:r>
              <a:rPr lang="ar-SA" sz="4400" kern="0" dirty="0" smtClean="0">
                <a:solidFill>
                  <a:srgbClr val="7030A0"/>
                </a:solidFill>
                <a:latin typeface="+mj-lt"/>
                <a:ea typeface="+mj-ea"/>
                <a:cs typeface="PT Bold Heading" pitchFamily="2" charset="-78"/>
              </a:rPr>
              <a:t>: التواصل مع لجنة الأنشطة الطلابية بالكلية </a:t>
            </a:r>
            <a:endParaRPr lang="ar-SA" sz="4400" kern="0" dirty="0">
              <a:solidFill>
                <a:srgbClr val="7030A0"/>
              </a:solidFill>
              <a:latin typeface="+mj-lt"/>
              <a:ea typeface="+mj-ea"/>
              <a:cs typeface="PT Bold Heading" pitchFamily="2" charset="-78"/>
            </a:endParaRPr>
          </a:p>
        </p:txBody>
      </p:sp>
      <p:pic>
        <p:nvPicPr>
          <p:cNvPr id="5126" name="Picture 7" descr="http://www.alrassxp.com/forum/image.php?u=53365&amp;type=sigpic&amp;dateline=134538678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76" t="21167" r="8788" b="12726"/>
          <a:stretch>
            <a:fillRect/>
          </a:stretch>
        </p:blipFill>
        <p:spPr bwMode="auto">
          <a:xfrm rot="-2601781">
            <a:off x="115888" y="222250"/>
            <a:ext cx="2268537" cy="176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2411413" y="303213"/>
            <a:ext cx="4464050" cy="1109662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ar-SA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PT Bold Heading" pitchFamily="2" charset="-78"/>
              </a:rPr>
              <a:t>إعلان  </a:t>
            </a:r>
            <a:endParaRPr lang="ar-SA" sz="4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PT Bold Heading" pitchFamily="2" charset="-78"/>
            </a:endParaRPr>
          </a:p>
        </p:txBody>
      </p:sp>
      <p:sp>
        <p:nvSpPr>
          <p:cNvPr id="6147" name="AutoShape 2" descr="data:image/jpeg;base64,/9j/4AAQSkZJRgABAQAAAQABAAD/2wCEAAkGBhQSERUUExQUFRQUFxoYGBcXGBoaHBcXFxccFxccFxgYHCYeFxojHBwWHy8gIycpLCwsFx4xNTAqNSYrLCkBCQoKDgwOGg8PGiwcHBwpLCkpKSwsLCwsLCwpLCwsLCwpKSkpLCkpKSwsLCkpLCkpLSksKSwpLCwpLCwpKSk1LP/AABEIAL0BCwMBIgACEQEDEQH/xAAcAAACAwEBAQEAAAAAAAAAAAAEBQIDBgcBAAj/xABCEAABAwIDBAcFBgQEBwEAAAABAAIDBBESITEFQVFhBhMicYGRoTKxwdHwB0JScpLhFCNi8RUzU4IWQ1RjorLSJP/EABkBAAMBAQEAAAAAAAAAAAAAAAABAgMEBf/EACQRAQEAAgICAwABBQAAAAAAAAABAhEhMQMSBEFRFBMiIzJx/9oADAMBAAIRAxEAPwDm8TzfX1R0Uh4nzQEZRsaxqTCCQ8Uc4nC3P74+KX04TBx7LPz/AAKzqTSmcePqmtK5KqdNKZZ0jSnJTKApdTplToijCAo6IoGBGxlaxUFxJNJN1s2Lc27W/E+J9AEXtOrwMs32n9kch94+A94VVJAAAOGSV/BfwypGWCrqJcTrDRuXjv8ALTzUp6jAy+hOQ+fhmfBVUo7F9507k7+BdC3696KYAATw/uhWFX1OTQOKqdGsphkL6nM+KtgOXifevI15Sez4n3qzWqp2qtKrk1umEA3tA8iPW/zVpzUCff8Asp3QC6sjySbZMhZO8fiaHAc2nP0K0VSxZ2duGaN+lnWPMO7PxWOfF2mtQ11xcaFQeFRRyWu07sx3fsfer3FaS8GFlQMw7R8PeUfIgJ/aPd8VFBbUpTVhN6pKapZVFJakJRVFOaoJNVojMlqkvzTCpCBAWkUVMR0SAiR0Suro+nTBxyZ+b4FL4ExOjPzfArOkaUyaUyWUyaUyypGcCYwFLoExgTh6MICjYygYF9tCrwRm3tO7I7z9FaK2hj62Yu+6zst8NT5+4JrG3MJbsyLC0Ke1a7q2AD2nZD4n65KZdc0p+veu6+bCPZZkfDXzPuTWV1r8GhB7Gouqiz9p2Z5cB9cVbVOIYbZk7uJVzrZyfa6hZfNWSOxS2/CF9s8ER3cLHO/cCbemfJVUJu5zuJVfUMxCjT7+8qQUIN/etDXKqYZK1ReLghAVwnKym1U0rleUughK3JIdqQXBstAllWzVRnNwqgJ8mScgT4jP52TElKqTOIt/CSPDUIjZ8124TqzLw+76ZeBRjQslQMw7R7vijnoGY9rw+KVBdUpVVBNqkJTVBZVFJ6pJqoJ1UpNVpIJasIBMKsIEBawyeNGxICJHwhaVY+BMSco/zfApdAmDv+X+Y+4rKkb06Z0yVwFNKYrOlTKBMoEsp0xhKIcMYUuq5esnt92PL/cfa8sgipagRsc/8Iy5k6DzKX7MZYZ5k5k8Sf3TtFOI5MIJOQCF2Yw1Ewld7DcmDjzQtZIZXCFm/Nx4D91oqanDGtaBYDJEmz7EyHQKl3acBzU3u1K9om71r3dKXVsuCMngMl9s2KzBzQe2HXLGD7x9Bmm0TLCyc5oSKrpxlbvVpChENVZrF8vl8mArcnkIgqioHaBVhdklsJ3QdWxFtOXqqpgi9ArpXWkc38QuO8ZH0I8lWJcEo4O7J8+z65eKrq34HtdwOfccj6KG0sweK59pNXlBS+14fFTo6rrI2u3kZ/mGR+ahKO14fFab2ZfUlK6kJrOlNQFlkilNUEmqynNUk9Yp+0fZLVoANR9WEAGraGSxo+FARQP4s/UfkjoaaTjH+o/JXVmNOExLf8vvPuKWwU0vGL9R/wDlM208hDBeEODjbtGxyOuWR+SzpGcKZ06VwUM/44P1O+SZU9DP+On83f8Ayswa04TCAJVDQ1G59N5v+SZUuz6kn/MpvN/yRyNM79pfSF9NHDHGQHPcXOuL2a3JuXeT5KP2b/xdY4yzSEU7Msmtb1j9zQbZAakrMdI+s2jtNtO0tJYcBcPZAHtu/KAPRa/7Qtt/4fQR01M0tDwYg4D2W2vI787uP9TlrJ1+jRf0t6amF4dSSAOxYWgAOBiZcF7wR2jI69r/AHWg5XzOoOnW0HNa+ZlPG13sNwuMspO6OIOvnxNh5LBdDui0u0JA1r2xgZucbk+AG/xC7t0a6GU9C27byS2sZZDd3c3cwch6qtTo5tbsOmndGXVdsbzcRttaJu4Fwzc46k6bhzZtiAtbIDcDr3rz+IvoL81882BTUS7SlsXuBNwMLeILjYWtv4dwVv8AHOuAcWm4kG6J2dCDdxsc7jwy+anLQ3kxe70v81Gr2WgxqCXMwvdbthwLic8F269xSOhrao0jQJHmYy4cRte2IjhpbNPpdmkSh7T2bWcOORsRzHPiqtnNsbc0chfsOoleP5jjdl2OH9QdmfK3mmqrjjAJIABOtt5tbPirFpDAbWmezA8EYMVni252TTfUWdYf7lbJOcJsRe2R9FOqLHAsecnjCR35JfRyGzmOPaYcJ5j7rv8AcM/Pgpt5CjontKaQTNmLSYpCwEC17a5DwTmVyV7Ejwvqec2LzjYfn6pphRj0UINtPIkjv/lvOF3InQ33bguf9LundVS1D4CyFwaciWuBLTm03xZ5Lpu2aMPicCL5Hl5Hcd91zn7UNkCWlgrGdoxgRyHfYZAuG4h2R/Mp1N8lex32XdMzVyTQSNDH4RI2xyNsngAj8p8FtZm2d4fEL8/9F9qOpa2CZptZ4BvmML+y69t1ifJd6mpJ8RxSQXt2cn8dXcu73KrPwQNUNSupCNm2XUf69P8Apf8ANL6jZNR/1FN+l/zWVlpUsqgk1UE3qtkz/wDUU36XpRVbJm/16fyelpJNVBLwEwqtly/61P5OQP8Ahcn+tB/5fJaSwyKFyYQpbEc0wpyryVTKApidI+8+4pbAUxP/AC+8+4rOpNKcppTFK6dNKdZimUJRb6jAxzt4Bt37kHAo7VqcPVgaudfwb/cIgLPs42J1cb6mQfzZyT+Vt7288z4cCtN0h6It2hT4HOLJI342OG44bWPLTyCs2e8HCALADctBSNstMebtcc/6PbCrKOQgyNIGV8LSSObrXPiStpSOkkzeUfPBcfXvVMcYjJe55tYANOgtvHM356BPVEmh0EVgo1p7JtwQrKt0nstyVkTHHJw1Vb30a2hZZg7kSq2PHs7+HFWhVNaGlUwySqnb/MKbyBBCHtqaBcYVrVBgsFYFUBJtR2ZtqPojut2h+VGiISNbJbtFtr8RwPj9ZpbVTgucODiPU/XjzUuju02uMkWIXabgXGhGfrn4rzfB5P8ALZft1Z+O+m/xbs6F7XzOdbC5zcPgwBxPDNM2FfPi4L1gXoxyozNyWeq9gh8FTTk3bOHEf0uI3eNitG4JVtOTA3EPu5+SWQfnHZ2z3PlMRBxNvccC3Vd/2JW9dTQPOZMQB72kNPqFif8ABWnaTqiO2CSNzyOZGv1vBWi6GS/ypGf6bzbudZ3vuo9t1M7M50sqEznS2oUZFSqcapPVtTmpSerSQSVhSzEeKaVgSyy0xUz8SYU5SyNyZU5W2SqZ0xTI/c7z7illMmYPsd/wKxqTOnOaaU6WU+qZ04WVHBlAlm2Kj/8ATG3hGT+p1vgmVOs9tGW+0i3hEz4n4p4wNnsgrQwOWc2QdFoqdXiuD7ZcVQ6gubv7XAaAeCuhkBAOeeeeXmDorWla9m+Y2w4KVl8vQr0EXxB2v7jmOCB/xIseWSA23PG8cx8kwQm06cHC7wPdr7/esPNvHH2xXhq8UUxwIuCCOIUTFml7aItzYcJ5fWaW1nTP+HdhmYSOLdR3g5e5Y+P5ON4ymqv+jbf7eWjXk84Y0ucbAC5WWf8AafSAZCUnhgHvvZZLpP04fVWaxuCMbr5nmbZLbPyyThp4/i+TO8zUXbV6Sdp+HVxJ/Lc++yzUs2pvmd9/FVEn6+u5BzVF15+GHO3uYeKSaafo10xlpXW9uMnNhP8A68D6Lq2y9rR1MYkidcHUb2ng4bl+fWSkJpsXpDLTSY4nWO8HRw4ELrwzuHH05/k/Cmc9se3a37UBcWNa8uBtbCQBna5NrW58NyBrnSuD24Gg2ycTdh1vfRwOm7fyzM2RXRzwtmYAOsFzkL3AsQeJFreAX1SclvetvCuNnFZKl2SIIzjJLiT7BAFibloc5uLDfOyo6MStNTMyO7DgDjc4sdnW4DDa40TfaJsD4rHdGKl/+K4Yy25jffENWixtyzAz71nO2euW3lZnmTaxyFva3HPdqlk1zIGAXxZNOlzw5HxTOV57IIs5xItuvezRfQ4t3lqgKkaop0oqdSN41G9KKpOagWxWyxCx52Nx9c0olZZnadd+I6DLDu368lKCOsYlZKa1qUlaQM1GmNOUsicEfBJzW1XTamcmjXex3n4pLTSJnFVAFjbi9+PescknlPqmtMUopZhxTaleOIWdIypwsltiTDtcj8UUfuWrhm7Vm2d2Tc3yY8+yHcTfMtG4jMXWL6UNdHtaIudiLomZ6b3DTdoqwhui7MyWhp1nNmv0Wjp050rEawqTZeB01VcandaKXNcpAKkOVjXK5Q8mfhaTrYE27hdDfxJfTh5FicJIGdjfO2l/T4IxLZIsMMkeEANPZGotcWy42ss/N/rf+Kx7gmMm2/yPyWM6ZwAnx94utfTvAaNB4ICs2UKgnLLjwXiat1ceXZ48vTLdcvh2TiOQNuKMdsbCNNF0mm6ORxN47kJtDZg1tkfrNVnfJj26f5e7x053JRBmIuGgssvtWgmewmFhcQQS1utjw35cvguqbY2TeI5af2WGdTSNzjcWnQ23i/ru9Fp4PLzy097njxwRxwFos69xkb557896nBI0nIgkcwtDR9H+sADgTi9TxK0VB0Lia7CBnkbYQB7s8h6hbXyzmtv5Exmh/wBmVNMyKXF/lOIwA6hwuH5cPZWrnU6KmEcTWAaDdlqq5l2YbmMeH5c/fO5EO1rBpusF0FmLttn8knuWz6QVNmOta4H9lg/stu7az3ndHJ5mw+KeE5YfbqVU3Xelk5sM9Bv7zvPC+/d3aNqki6W1FuSVF7KaplknqwndU4EajL1tl6JHWOHFR9s6SS5tcwBrWsu4E2u4usTbeQPmk5TiseOI80HR0QkYHmRjL37JcLjO2efitIZRTUyZwUfchKeRM4Hp5UC6akHAfXgmkFK3LIfXggIHo+GRZ0GNPA3gPJEulwljWiznmwcLdmwJvmN1t/JCRSq+mqbl39JsPIE+GYUg5pI2tAAAsPrM8SsF9qfYraWa2XVgG39Lz81s4qiyyH2mTda1jQWkxjERe5Bc4AZcx8VeF5OVrtlzXa0jQi601KVgOh1YHQNF9FtaGa4SnB403Y5WWQ8T0SwLZbwKwFRwry6cC4OSvaps42Ju7BcfqA7729AmIcl1TWBk8Qd7UlwOQb8bu96jyT2x0rG6uxVHRZAv1/D80bdQ6xe40ePx44TUGWVyu68lvb6/uvmxDevQV84m2QuVOXixt9ryN8aLtsRAt6tgAc4a/hHHv3f2SsdFw4XcACnsdOb3OZOquLMlx349zvtZptM/WaK9n7BwHQAa8+O9GuiA0t37/NEYlGRvFdM+PjMdRn723kOaq3tee7x4KmoeLKyRoS+rk4fJXPadpys+mc6UvAjdbIuy5nx8vorJ/ZOcG0HA2s9jhYjW3a8NE36W1d+zfPms3sCd0NVHI3OzhfMDEc8uWXvTl1tl9ux1Abc9lvkEvnczexvkEVVa8Prkl83eladoScs/C0eASiphjJPZblyHDuTGcBJq0kaXtp47lmztAVdIz8DfIfJLTSs/A3yHyRFRWkahAmuHBVNkRUyYwFLYWo6JaVVNIHoyORJjNhaTwF/JKmbZe43xgDhb6up9bSbdtWBa5Az4hSh2syx7Whztx33+axxrWuI0uOAI+imkD47DDl+LO+e+2WiXrwTRs2/ELkl2QueyffosdtivMjjduEFxdkMzfPtE+1bQd6Pr8NhhzAOYvr3pXVVmPUAW5aWy9yeM0cNOi9a6N/I6hdKoaoZEaHRcu6NPYJf5jg0HQm1r7r/uupQUYe3HEWvDRq3T67uKL2qHEEyLZOs5BXknCLXCYQSuT9lynTKlffxAQcIKsfE7d81WzFiYIKpjHWtdyaAbaEPufT3LG0/TyV9Y6ERxiJriy7wQ5z+efZHeEXtDa8szog3+WYn3lAIzIcBhPAJWp22nWm+WG3qrMY4hIHV5GjXgc814NrHeCn7Hs/Mi+6wcQs+/ag+9iHcqnbZY1rnXcA0XN8gEe43GkfUNAuTbmTYeai6ccgsv0c6VwVrXBuMPabOY4C5tvGeYTV9XGDvy1voBvJOgHMp7Ma+qCi6oB3lZWu6cMF207BK5oOt7G24G2aXbD6YvrA7sNjkYbOYMx4FTtO41dbWYRv8Ar69yzm0NrHOyYBsjm3cEk23QuDCT2RxNh368FnSrNbYqsRLr8vn9ckokLg0FtrE5nU79DwVkz2aYi48vmvnVmdsg02FiMuF+KqRGnUaWod/DRkHGcA1IueOuvDwS+prpgL9WAO8fBB7HqS27nOc9xyGN12tH9LRYAIubaxOufh9fRUWi5AH1zyL2Fvd9dyXVtcWgF1h+xRdXXA3uPIpU6dlnBzQ64NsXHcdO71REgdoTAuc0EGxIuDw3jklTmvB0KZQ0ZaC5r7G2dm7iDcXHLLxQTqck3JcSd5JV70AUUiMick8UqNilWljSmsblVNseF+ZGE8QqYpkSx6lIKTo5+GQ+Kp/wGcey8H0TcSKYmRvIbrPzxzx+0244jP8AdVMqcR5rQyT310Seak7RcwfW9OX9VEWOvqExoWyRnFDI+N3FpI92qWU5uQtdsWm/puOSVuivAvZvSCr1fH1pAsXts12Wlzax8kwb0oaRZ4q2O5SgWP5S21k3oowBk0N7wmDYAc7MPgPks5U7L+jm22Ob/OLsYPMXbzs6178FpRUMI7Jmb+WR3uuUsfRxnUMHO4HxUBQs3Oy/MqlsXNjf4p7HAm7x/wBxgJ/UGtPqVTJDTGTrW2a52bz2hcjjcLxtE3jfvN18YG+ydDwy1y3J80xb6ZzsJimZGBbINxA8bg5Z5q80/Z7czBxIY0D/AMibeaFZTZWDni39SX1tCXZOc9zL6DP0sjY2cGkYc+sxd2G1uVlmq3YUb5ATLJZujOrAbfie32jzJ/ZkNmZDD2gNznW9LL6TZsltzOBYQR4gj4pWlQEHRKDresa97XWscIALh3tJ9ybTRRyQdUA4h1vbe5uQ0zaDx07u5KJHusWzOaeFy5vqRb1QdVI8jsF4bwikDvQJexe2h9L0PbHkHNaMwLbr8zrxzQDtlQUJaQ/E+5L97n5HUA9nXlolVVVzYcIfM1p4tz8wkL6CxzfISeRB96BuNnW9Lahzf5UOAHR2RI/VksRtSrleSZ3Pd+Yk+QGQUJoQNS4/mKBrKi4w5ADuH91Uh8qpKu2noqYWue4DQE2ufmg5Z2jffuRFHWvdZsbB3k6LTXBugRbaYxrRl2QBmb6BUzbfZxHmszBsO4u+R1zwOXgrv+Ho+LvNZesRqGNRtxh3hK59ptO+6i/Ycf8AV5qp+x4uB805INQPJtMDeqm7VHEIl1FE37o8VAPaNw8lXB8EcMyNimSZj0ZFJ9fXitLFWHMcqKZKk8cyLhmUWJsMsa9xoVkis6xSQWsrLOw+amKm4y15lKNrkh+IZoRu0DxV+u4vRgJC2Sx45ZZLX7Cq2m17eZCxDa0EWcLprQ7XwCwtbmBfzSyx3BZt1akk4YfElMYpCN7fAXXNaPpRa13EJvB0gvnjJHM2/dYetjPVjbyVPMeDWj1VkU1xcAny+SylL0kb95zTyAPqUeysmeLtbG1vFxJJ7gnyN2Hj9rObu8yB8QvHVxGmHTET1jfQErK7XrGxMvZznDUNDW287pGduxSNFsTXO7NnWIA54Qnz2e66BNtWQjstf4Frv/Vx9yUTdKXMv2jcagtz8iAufzbTkxlsUYcb6i6tZs2rl/zHBg77lGv0NPX/AGgSAe0B3ZFIJ+nErj2ZJD3ElXUvRFgzeS4804g2bEzINCNyDbOHbdVJoJT6KJhrHZ4PO11sBI0ZABe9el7FtlY9n15yx4f9zj6K8dHqo+1UOHdf4rRGdRdMj2o2Qf8ACo+/JI/vdl6ICv2JG0GwC0s0yR7TfkfFOWnKxlRHZ2SbbCCWVIzKY7JfZb5dLvTQ9YvOuVGNVulWUiFr5ELNMq56jn9fVkBNUlOQ4lUT/X14oAz819NMg+sWkioEY7NERvQbSiIyrUNjciY5Pr6+tUA1yvjKmwjGN6IDkDGrsajSaprbHVJ5ohdN50rqFcOKoobnIppT7Fe4XDgl1Oc1o9mSWRlddCgz0emG8eq9GyKkZD3rSxSFVT1rutwaCwJtvv4LP2tTup9C9izh7nvY1w0a1ziBfe7IZ2W3qKjqgCQxh5Akdyw8u3JGGwJ8ygajpTKCRdTcbkVlrW7W2xE9hDmxkneP3AWekY0ACNvtOtYAZcDz81nKja7n3xAFe9H5C6oaLkBtza+uSfrqD1sjeUjMAGl7Z2Gv18FealAh6liWeki+uXwnQgevcSQFCZfdahsS86xGgK61QdMhusKiXI0EpZko2jLkUZK9JtoyK4cJ5syiqF9kG85oimC2vTQ5E2SpllVIcq5HKNFpGWVByPUpHoaUq5D0rlchlY8ocusrVH//2Q=="/>
          <p:cNvSpPr>
            <a:spLocks noChangeAspect="1" noChangeArrowheads="1"/>
          </p:cNvSpPr>
          <p:nvPr/>
        </p:nvSpPr>
        <p:spPr bwMode="auto">
          <a:xfrm>
            <a:off x="9017000" y="-153988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en-US"/>
          </a:p>
        </p:txBody>
      </p:sp>
      <p:sp>
        <p:nvSpPr>
          <p:cNvPr id="6148" name="AutoShape 4" descr="data:image/jpeg;base64,/9j/4AAQSkZJRgABAQAAAQABAAD/2wCEAAkGBhQSERUUExQUFRQUFxoYGBcXGBoaHBcXFxccFxccFxgYHCYeFxojHBwWHy8gIycpLCwsFx4xNTAqNSYrLCkBCQoKDgwOGg8PGiwcHBwpLCkpKSwsLCwsLCwpLCwsLCwpKSkpLCkpKSwsLCkpLCkpLSksKSwpLCwpLCwpKSk1LP/AABEIAL0BCwMBIgACEQEDEQH/xAAcAAACAwEBAQEAAAAAAAAAAAAEBQIDBgcBAAj/xABCEAABAwIDBAcFBgQEBwEAAAABAAIDBBESITEFQVFhBhMicYGRoTKxwdHwB0JScpLhFCNi8RUzU4IWQ1RjorLSJP/EABkBAAMBAQEAAAAAAAAAAAAAAAABAgMEBf/EACQRAQEAAgICAwABBQAAAAAAAAABAhEhMQMSBEFRFBMiIzJx/9oADAMBAAIRAxEAPwDm8TzfX1R0Uh4nzQEZRsaxqTCCQ8Uc4nC3P74+KX04TBx7LPz/AAKzqTSmcePqmtK5KqdNKZZ0jSnJTKApdTplToijCAo6IoGBGxlaxUFxJNJN1s2Lc27W/E+J9AEXtOrwMs32n9kch94+A94VVJAAAOGSV/BfwypGWCrqJcTrDRuXjv8ALTzUp6jAy+hOQ+fhmfBVUo7F9507k7+BdC3696KYAATw/uhWFX1OTQOKqdGsphkL6nM+KtgOXifevI15Sez4n3qzWqp2qtKrk1umEA3tA8iPW/zVpzUCff8Asp3QC6sjySbZMhZO8fiaHAc2nP0K0VSxZ2duGaN+lnWPMO7PxWOfF2mtQ11xcaFQeFRRyWu07sx3fsfer3FaS8GFlQMw7R8PeUfIgJ/aPd8VFBbUpTVhN6pKapZVFJakJRVFOaoJNVojMlqkvzTCpCBAWkUVMR0SAiR0Suro+nTBxyZ+b4FL4ExOjPzfArOkaUyaUyWUyaUyypGcCYwFLoExgTh6MICjYygYF9tCrwRm3tO7I7z9FaK2hj62Yu+6zst8NT5+4JrG3MJbsyLC0Ke1a7q2AD2nZD4n65KZdc0p+veu6+bCPZZkfDXzPuTWV1r8GhB7Gouqiz9p2Z5cB9cVbVOIYbZk7uJVzrZyfa6hZfNWSOxS2/CF9s8ER3cLHO/cCbemfJVUJu5zuJVfUMxCjT7+8qQUIN/etDXKqYZK1ReLghAVwnKym1U0rleUughK3JIdqQXBstAllWzVRnNwqgJ8mScgT4jP52TElKqTOIt/CSPDUIjZ8124TqzLw+76ZeBRjQslQMw7R7vijnoGY9rw+KVBdUpVVBNqkJTVBZVFJ6pJqoJ1UpNVpIJasIBMKsIEBawyeNGxICJHwhaVY+BMSco/zfApdAmDv+X+Y+4rKkb06Z0yVwFNKYrOlTKBMoEsp0xhKIcMYUuq5esnt92PL/cfa8sgipagRsc/8Iy5k6DzKX7MZYZ5k5k8Sf3TtFOI5MIJOQCF2Yw1Ewld7DcmDjzQtZIZXCFm/Nx4D91oqanDGtaBYDJEmz7EyHQKl3acBzU3u1K9om71r3dKXVsuCMngMl9s2KzBzQe2HXLGD7x9Bmm0TLCyc5oSKrpxlbvVpChENVZrF8vl8mArcnkIgqioHaBVhdklsJ3QdWxFtOXqqpgi9ArpXWkc38QuO8ZH0I8lWJcEo4O7J8+z65eKrq34HtdwOfccj6KG0sweK59pNXlBS+14fFTo6rrI2u3kZ/mGR+ahKO14fFab2ZfUlK6kJrOlNQFlkilNUEmqynNUk9Yp+0fZLVoANR9WEAGraGSxo+FARQP4s/UfkjoaaTjH+o/JXVmNOExLf8vvPuKWwU0vGL9R/wDlM208hDBeEODjbtGxyOuWR+SzpGcKZ06VwUM/44P1O+SZU9DP+On83f8Ayswa04TCAJVDQ1G59N5v+SZUuz6kn/MpvN/yRyNM79pfSF9NHDHGQHPcXOuL2a3JuXeT5KP2b/xdY4yzSEU7Msmtb1j9zQbZAakrMdI+s2jtNtO0tJYcBcPZAHtu/KAPRa/7Qtt/4fQR01M0tDwYg4D2W2vI787uP9TlrJ1+jRf0t6amF4dSSAOxYWgAOBiZcF7wR2jI69r/AHWg5XzOoOnW0HNa+ZlPG13sNwuMspO6OIOvnxNh5LBdDui0u0JA1r2xgZucbk+AG/xC7t0a6GU9C27byS2sZZDd3c3cwch6qtTo5tbsOmndGXVdsbzcRttaJu4Fwzc46k6bhzZtiAtbIDcDr3rz+IvoL81882BTUS7SlsXuBNwMLeILjYWtv4dwVv8AHOuAcWm4kG6J2dCDdxsc7jwy+anLQ3kxe70v81Gr2WgxqCXMwvdbthwLic8F269xSOhrao0jQJHmYy4cRte2IjhpbNPpdmkSh7T2bWcOORsRzHPiqtnNsbc0chfsOoleP5jjdl2OH9QdmfK3mmqrjjAJIABOtt5tbPirFpDAbWmezA8EYMVni252TTfUWdYf7lbJOcJsRe2R9FOqLHAsecnjCR35JfRyGzmOPaYcJ5j7rv8AcM/Pgpt5CjontKaQTNmLSYpCwEC17a5DwTmVyV7Ejwvqec2LzjYfn6pphRj0UINtPIkjv/lvOF3InQ33bguf9LundVS1D4CyFwaciWuBLTm03xZ5Lpu2aMPicCL5Hl5Hcd91zn7UNkCWlgrGdoxgRyHfYZAuG4h2R/Mp1N8lex32XdMzVyTQSNDH4RI2xyNsngAj8p8FtZm2d4fEL8/9F9qOpa2CZptZ4BvmML+y69t1ifJd6mpJ8RxSQXt2cn8dXcu73KrPwQNUNSupCNm2XUf69P8Apf8ANL6jZNR/1FN+l/zWVlpUsqgk1UE3qtkz/wDUU36XpRVbJm/16fyelpJNVBLwEwqtly/61P5OQP8Ahcn+tB/5fJaSwyKFyYQpbEc0wpyryVTKApidI+8+4pbAUxP/AC+8+4rOpNKcppTFK6dNKdZimUJRb6jAxzt4Bt37kHAo7VqcPVgaudfwb/cIgLPs42J1cb6mQfzZyT+Vt7288z4cCtN0h6It2hT4HOLJI342OG44bWPLTyCs2e8HCALADctBSNstMebtcc/6PbCrKOQgyNIGV8LSSObrXPiStpSOkkzeUfPBcfXvVMcYjJe55tYANOgtvHM356BPVEmh0EVgo1p7JtwQrKt0nstyVkTHHJw1Vb30a2hZZg7kSq2PHs7+HFWhVNaGlUwySqnb/MKbyBBCHtqaBcYVrVBgsFYFUBJtR2ZtqPojut2h+VGiISNbJbtFtr8RwPj9ZpbVTgucODiPU/XjzUuju02uMkWIXabgXGhGfrn4rzfB5P8ALZft1Z+O+m/xbs6F7XzOdbC5zcPgwBxPDNM2FfPi4L1gXoxyozNyWeq9gh8FTTk3bOHEf0uI3eNitG4JVtOTA3EPu5+SWQfnHZ2z3PlMRBxNvccC3Vd/2JW9dTQPOZMQB72kNPqFif8ABWnaTqiO2CSNzyOZGv1vBWi6GS/ypGf6bzbudZ3vuo9t1M7M50sqEznS2oUZFSqcapPVtTmpSerSQSVhSzEeKaVgSyy0xUz8SYU5SyNyZU5W2SqZ0xTI/c7z7illMmYPsd/wKxqTOnOaaU6WU+qZ04WVHBlAlm2Kj/8ATG3hGT+p1vgmVOs9tGW+0i3hEz4n4p4wNnsgrQwOWc2QdFoqdXiuD7ZcVQ6gubv7XAaAeCuhkBAOeeeeXmDorWla9m+Y2w4KVl8vQr0EXxB2v7jmOCB/xIseWSA23PG8cx8kwQm06cHC7wPdr7/esPNvHH2xXhq8UUxwIuCCOIUTFml7aItzYcJ5fWaW1nTP+HdhmYSOLdR3g5e5Y+P5ON4ymqv+jbf7eWjXk84Y0ucbAC5WWf8AafSAZCUnhgHvvZZLpP04fVWaxuCMbr5nmbZLbPyyThp4/i+TO8zUXbV6Sdp+HVxJ/Lc++yzUs2pvmd9/FVEn6+u5BzVF15+GHO3uYeKSaafo10xlpXW9uMnNhP8A68D6Lq2y9rR1MYkidcHUb2ng4bl+fWSkJpsXpDLTSY4nWO8HRw4ELrwzuHH05/k/Cmc9se3a37UBcWNa8uBtbCQBna5NrW58NyBrnSuD24Gg2ycTdh1vfRwOm7fyzM2RXRzwtmYAOsFzkL3AsQeJFreAX1SclvetvCuNnFZKl2SIIzjJLiT7BAFibloc5uLDfOyo6MStNTMyO7DgDjc4sdnW4DDa40TfaJsD4rHdGKl/+K4Yy25jffENWixtyzAz71nO2euW3lZnmTaxyFva3HPdqlk1zIGAXxZNOlzw5HxTOV57IIs5xItuvezRfQ4t3lqgKkaop0oqdSN41G9KKpOagWxWyxCx52Nx9c0olZZnadd+I6DLDu368lKCOsYlZKa1qUlaQM1GmNOUsicEfBJzW1XTamcmjXex3n4pLTSJnFVAFjbi9+PescknlPqmtMUopZhxTaleOIWdIypwsltiTDtcj8UUfuWrhm7Vm2d2Tc3yY8+yHcTfMtG4jMXWL6UNdHtaIudiLomZ6b3DTdoqwhui7MyWhp1nNmv0Wjp050rEawqTZeB01VcandaKXNcpAKkOVjXK5Q8mfhaTrYE27hdDfxJfTh5FicJIGdjfO2l/T4IxLZIsMMkeEANPZGotcWy42ss/N/rf+Kx7gmMm2/yPyWM6ZwAnx94utfTvAaNB4ICs2UKgnLLjwXiat1ceXZ48vTLdcvh2TiOQNuKMdsbCNNF0mm6ORxN47kJtDZg1tkfrNVnfJj26f5e7x053JRBmIuGgssvtWgmewmFhcQQS1utjw35cvguqbY2TeI5af2WGdTSNzjcWnQ23i/ru9Fp4PLzy097njxwRxwFos69xkb557896nBI0nIgkcwtDR9H+sADgTi9TxK0VB0Lia7CBnkbYQB7s8h6hbXyzmtv5Exmh/wBmVNMyKXF/lOIwA6hwuH5cPZWrnU6KmEcTWAaDdlqq5l2YbmMeH5c/fO5EO1rBpusF0FmLttn8knuWz6QVNmOta4H9lg/stu7az3ndHJ5mw+KeE5YfbqVU3Xelk5sM9Bv7zvPC+/d3aNqki6W1FuSVF7KaplknqwndU4EajL1tl6JHWOHFR9s6SS5tcwBrWsu4E2u4usTbeQPmk5TiseOI80HR0QkYHmRjL37JcLjO2efitIZRTUyZwUfchKeRM4Hp5UC6akHAfXgmkFK3LIfXggIHo+GRZ0GNPA3gPJEulwljWiznmwcLdmwJvmN1t/JCRSq+mqbl39JsPIE+GYUg5pI2tAAAsPrM8SsF9qfYraWa2XVgG39Lz81s4qiyyH2mTda1jQWkxjERe5Bc4AZcx8VeF5OVrtlzXa0jQi601KVgOh1YHQNF9FtaGa4SnB403Y5WWQ8T0SwLZbwKwFRwry6cC4OSvaps42Ju7BcfqA7729AmIcl1TWBk8Qd7UlwOQb8bu96jyT2x0rG6uxVHRZAv1/D80bdQ6xe40ePx44TUGWVyu68lvb6/uvmxDevQV84m2QuVOXixt9ryN8aLtsRAt6tgAc4a/hHHv3f2SsdFw4XcACnsdOb3OZOquLMlx349zvtZptM/WaK9n7BwHQAa8+O9GuiA0t37/NEYlGRvFdM+PjMdRn723kOaq3tee7x4KmoeLKyRoS+rk4fJXPadpys+mc6UvAjdbIuy5nx8vorJ/ZOcG0HA2s9jhYjW3a8NE36W1d+zfPms3sCd0NVHI3OzhfMDEc8uWXvTl1tl9ux1Abc9lvkEvnczexvkEVVa8Prkl83eladoScs/C0eASiphjJPZblyHDuTGcBJq0kaXtp47lmztAVdIz8DfIfJLTSs/A3yHyRFRWkahAmuHBVNkRUyYwFLYWo6JaVVNIHoyORJjNhaTwF/JKmbZe43xgDhb6up9bSbdtWBa5Az4hSh2syx7Whztx33+axxrWuI0uOAI+imkD47DDl+LO+e+2WiXrwTRs2/ELkl2QueyffosdtivMjjduEFxdkMzfPtE+1bQd6Pr8NhhzAOYvr3pXVVmPUAW5aWy9yeM0cNOi9a6N/I6hdKoaoZEaHRcu6NPYJf5jg0HQm1r7r/uupQUYe3HEWvDRq3T67uKL2qHEEyLZOs5BXknCLXCYQSuT9lynTKlffxAQcIKsfE7d81WzFiYIKpjHWtdyaAbaEPufT3LG0/TyV9Y6ERxiJriy7wQ5z+efZHeEXtDa8szog3+WYn3lAIzIcBhPAJWp22nWm+WG3qrMY4hIHV5GjXgc814NrHeCn7Hs/Mi+6wcQs+/ag+9iHcqnbZY1rnXcA0XN8gEe43GkfUNAuTbmTYeai6ccgsv0c6VwVrXBuMPabOY4C5tvGeYTV9XGDvy1voBvJOgHMp7Ma+qCi6oB3lZWu6cMF207BK5oOt7G24G2aXbD6YvrA7sNjkYbOYMx4FTtO41dbWYRv8Ar69yzm0NrHOyYBsjm3cEk23QuDCT2RxNh368FnSrNbYqsRLr8vn9ckokLg0FtrE5nU79DwVkz2aYi48vmvnVmdsg02FiMuF+KqRGnUaWod/DRkHGcA1IueOuvDwS+prpgL9WAO8fBB7HqS27nOc9xyGN12tH9LRYAIubaxOufh9fRUWi5AH1zyL2Fvd9dyXVtcWgF1h+xRdXXA3uPIpU6dlnBzQ64NsXHcdO71REgdoTAuc0EGxIuDw3jklTmvB0KZQ0ZaC5r7G2dm7iDcXHLLxQTqck3JcSd5JV70AUUiMick8UqNilWljSmsblVNseF+ZGE8QqYpkSx6lIKTo5+GQ+Kp/wGcey8H0TcSKYmRvIbrPzxzx+0244jP8AdVMqcR5rQyT310Seak7RcwfW9OX9VEWOvqExoWyRnFDI+N3FpI92qWU5uQtdsWm/puOSVuivAvZvSCr1fH1pAsXts12Wlzax8kwb0oaRZ4q2O5SgWP5S21k3oowBk0N7wmDYAc7MPgPks5U7L+jm22Ob/OLsYPMXbzs6178FpRUMI7Jmb+WR3uuUsfRxnUMHO4HxUBQs3Oy/MqlsXNjf4p7HAm7x/wBxgJ/UGtPqVTJDTGTrW2a52bz2hcjjcLxtE3jfvN18YG+ydDwy1y3J80xb6ZzsJimZGBbINxA8bg5Z5q80/Z7czBxIY0D/AMibeaFZTZWDni39SX1tCXZOc9zL6DP0sjY2cGkYc+sxd2G1uVlmq3YUb5ATLJZujOrAbfie32jzJ/ZkNmZDD2gNznW9LL6TZsltzOBYQR4gj4pWlQEHRKDresa97XWscIALh3tJ9ybTRRyQdUA4h1vbe5uQ0zaDx07u5KJHusWzOaeFy5vqRb1QdVI8jsF4bwikDvQJexe2h9L0PbHkHNaMwLbr8zrxzQDtlQUJaQ/E+5L97n5HUA9nXlolVVVzYcIfM1p4tz8wkL6CxzfISeRB96BuNnW9Lahzf5UOAHR2RI/VksRtSrleSZ3Pd+Yk+QGQUJoQNS4/mKBrKi4w5ADuH91Uh8qpKu2noqYWue4DQE2ufmg5Z2jffuRFHWvdZsbB3k6LTXBugRbaYxrRl2QBmb6BUzbfZxHmszBsO4u+R1zwOXgrv+Ho+LvNZesRqGNRtxh3hK59ptO+6i/Ycf8AV5qp+x4uB805INQPJtMDeqm7VHEIl1FE37o8VAPaNw8lXB8EcMyNimSZj0ZFJ9fXitLFWHMcqKZKk8cyLhmUWJsMsa9xoVkis6xSQWsrLOw+amKm4y15lKNrkh+IZoRu0DxV+u4vRgJC2Sx45ZZLX7Cq2m17eZCxDa0EWcLprQ7XwCwtbmBfzSyx3BZt1akk4YfElMYpCN7fAXXNaPpRa13EJvB0gvnjJHM2/dYetjPVjbyVPMeDWj1VkU1xcAny+SylL0kb95zTyAPqUeysmeLtbG1vFxJJ7gnyN2Hj9rObu8yB8QvHVxGmHTET1jfQErK7XrGxMvZznDUNDW287pGduxSNFsTXO7NnWIA54Qnz2e66BNtWQjstf4Frv/Vx9yUTdKXMv2jcagtz8iAufzbTkxlsUYcb6i6tZs2rl/zHBg77lGv0NPX/AGgSAe0B3ZFIJ+nErj2ZJD3ElXUvRFgzeS4804g2bEzINCNyDbOHbdVJoJT6KJhrHZ4PO11sBI0ZABe9el7FtlY9n15yx4f9zj6K8dHqo+1UOHdf4rRGdRdMj2o2Qf8ACo+/JI/vdl6ICv2JG0GwC0s0yR7TfkfFOWnKxlRHZ2SbbCCWVIzKY7JfZb5dLvTQ9YvOuVGNVulWUiFr5ELNMq56jn9fVkBNUlOQ4lUT/X14oAz819NMg+sWkioEY7NERvQbSiIyrUNjciY5Pr6+tUA1yvjKmwjGN6IDkDGrsajSaprbHVJ5ohdN50rqFcOKoobnIppT7Fe4XDgl1Oc1o9mSWRlddCgz0emG8eq9GyKkZD3rSxSFVT1rutwaCwJtvv4LP2tTup9C9izh7nvY1w0a1ziBfe7IZ2W3qKjqgCQxh5Akdyw8u3JGGwJ8ygajpTKCRdTcbkVlrW7W2xE9hDmxkneP3AWekY0ACNvtOtYAZcDz81nKja7n3xAFe9H5C6oaLkBtza+uSfrqD1sjeUjMAGl7Z2Gv18FealAh6liWeki+uXwnQgevcSQFCZfdahsS86xGgK61QdMhusKiXI0EpZko2jLkUZK9JtoyK4cJ5syiqF9kG85oimC2vTQ5E2SpllVIcq5HKNFpGWVByPUpHoaUq5D0rlchlY8ocusrVH//2Q=="/>
          <p:cNvSpPr>
            <a:spLocks noChangeAspect="1" noChangeArrowheads="1"/>
          </p:cNvSpPr>
          <p:nvPr/>
        </p:nvSpPr>
        <p:spPr bwMode="auto">
          <a:xfrm>
            <a:off x="9169400" y="-1588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en-US"/>
          </a:p>
        </p:txBody>
      </p:sp>
      <p:sp>
        <p:nvSpPr>
          <p:cNvPr id="6" name="عنصر نائب للمحتوى 1"/>
          <p:cNvSpPr txBox="1">
            <a:spLocks/>
          </p:cNvSpPr>
          <p:nvPr/>
        </p:nvSpPr>
        <p:spPr bwMode="auto">
          <a:xfrm>
            <a:off x="879475" y="1484313"/>
            <a:ext cx="8137525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ar-SA" sz="44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PT Bold Heading" pitchFamily="2" charset="-78"/>
              </a:rPr>
              <a:t>عن مسابقة للفنون التشكيلية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ar-SA" sz="44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PT Bold Heading" pitchFamily="2" charset="-78"/>
              </a:rPr>
              <a:t>بالرئاسة العامة لرعاية الشباب 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ar-SA" sz="44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PT Bold Heading" pitchFamily="2" charset="-78"/>
              </a:rPr>
              <a:t>مكتب محافظة المجمعة 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ar-SA" sz="44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PT Bold Heading" pitchFamily="2" charset="-78"/>
              </a:rPr>
              <a:t>آخر موعد للتقدم قبل 1434/11/26 هـ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ar-SA" sz="4400" b="1" u="sng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PT Bold Heading" pitchFamily="2" charset="-78"/>
              </a:rPr>
              <a:t>للاستعلام </a:t>
            </a:r>
            <a:r>
              <a:rPr lang="ar-SA" sz="44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PT Bold Heading" pitchFamily="2" charset="-78"/>
              </a:rPr>
              <a:t>: التواصل مع لجنة الأنشطة الطلابية بالكلية </a:t>
            </a:r>
            <a:endParaRPr lang="ar-SA" sz="4400" kern="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PT Bold Heading" pitchFamily="2" charset="-78"/>
            </a:endParaRPr>
          </a:p>
        </p:txBody>
      </p:sp>
      <p:pic>
        <p:nvPicPr>
          <p:cNvPr id="6150" name="Picture 7" descr="روائع من اليقطين  نحت للفنان الأمريكي مارلين سندرلاند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346"/>
          <a:stretch>
            <a:fillRect/>
          </a:stretch>
        </p:blipFill>
        <p:spPr bwMode="auto">
          <a:xfrm rot="-1299108">
            <a:off x="206375" y="331788"/>
            <a:ext cx="1905000" cy="147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294188" y="150813"/>
            <a:ext cx="4464050" cy="1109662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ar-SA" sz="4400" dirty="0" smtClean="0">
                <a:solidFill>
                  <a:srgbClr val="7030A0"/>
                </a:solidFill>
                <a:latin typeface="+mj-lt"/>
                <a:ea typeface="+mj-ea"/>
                <a:cs typeface="PT Bold Heading" pitchFamily="2" charset="-78"/>
              </a:rPr>
              <a:t>إعلان  </a:t>
            </a:r>
            <a:endParaRPr lang="ar-SA" sz="4400" dirty="0">
              <a:solidFill>
                <a:srgbClr val="7030A0"/>
              </a:solidFill>
              <a:latin typeface="+mj-lt"/>
              <a:ea typeface="+mj-ea"/>
              <a:cs typeface="PT Bold Heading" pitchFamily="2" charset="-78"/>
            </a:endParaRPr>
          </a:p>
        </p:txBody>
      </p:sp>
      <p:sp>
        <p:nvSpPr>
          <p:cNvPr id="7171" name="AutoShape 2" descr="data:image/jpeg;base64,/9j/4AAQSkZJRgABAQAAAQABAAD/2wCEAAkGBhQSERUUExQUFRQUFxoYGBcXGBoaHBcXFxccFxccFxgYHCYeFxojHBwWHy8gIycpLCwsFx4xNTAqNSYrLCkBCQoKDgwOGg8PGiwcHBwpLCkpKSwsLCwsLCwpLCwsLCwpKSkpLCkpKSwsLCkpLCkpLSksKSwpLCwpLCwpKSk1LP/AABEIAL0BCwMBIgACEQEDEQH/xAAcAAACAwEBAQEAAAAAAAAAAAAEBQIDBgcBAAj/xABCEAABAwIDBAcFBgQEBwEAAAABAAIDBBESITEFQVFhBhMicYGRoTKxwdHwB0JScpLhFCNi8RUzU4IWQ1RjorLSJP/EABkBAAMBAQEAAAAAAAAAAAAAAAABAgMEBf/EACQRAQEAAgICAwABBQAAAAAAAAABAhEhMQMSBEFRFBMiIzJx/9oADAMBAAIRAxEAPwDm8TzfX1R0Uh4nzQEZRsaxqTCCQ8Uc4nC3P74+KX04TBx7LPz/AAKzqTSmcePqmtK5KqdNKZZ0jSnJTKApdTplToijCAo6IoGBGxlaxUFxJNJN1s2Lc27W/E+J9AEXtOrwMs32n9kch94+A94VVJAAAOGSV/BfwypGWCrqJcTrDRuXjv8ALTzUp6jAy+hOQ+fhmfBVUo7F9507k7+BdC3696KYAATw/uhWFX1OTQOKqdGsphkL6nM+KtgOXifevI15Sez4n3qzWqp2qtKrk1umEA3tA8iPW/zVpzUCff8Asp3QC6sjySbZMhZO8fiaHAc2nP0K0VSxZ2duGaN+lnWPMO7PxWOfF2mtQ11xcaFQeFRRyWu07sx3fsfer3FaS8GFlQMw7R8PeUfIgJ/aPd8VFBbUpTVhN6pKapZVFJakJRVFOaoJNVojMlqkvzTCpCBAWkUVMR0SAiR0Suro+nTBxyZ+b4FL4ExOjPzfArOkaUyaUyWUyaUyypGcCYwFLoExgTh6MICjYygYF9tCrwRm3tO7I7z9FaK2hj62Yu+6zst8NT5+4JrG3MJbsyLC0Ke1a7q2AD2nZD4n65KZdc0p+veu6+bCPZZkfDXzPuTWV1r8GhB7Gouqiz9p2Z5cB9cVbVOIYbZk7uJVzrZyfa6hZfNWSOxS2/CF9s8ER3cLHO/cCbemfJVUJu5zuJVfUMxCjT7+8qQUIN/etDXKqYZK1ReLghAVwnKym1U0rleUughK3JIdqQXBstAllWzVRnNwqgJ8mScgT4jP52TElKqTOIt/CSPDUIjZ8124TqzLw+76ZeBRjQslQMw7R7vijnoGY9rw+KVBdUpVVBNqkJTVBZVFJ6pJqoJ1UpNVpIJasIBMKsIEBawyeNGxICJHwhaVY+BMSco/zfApdAmDv+X+Y+4rKkb06Z0yVwFNKYrOlTKBMoEsp0xhKIcMYUuq5esnt92PL/cfa8sgipagRsc/8Iy5k6DzKX7MZYZ5k5k8Sf3TtFOI5MIJOQCF2Yw1Ewld7DcmDjzQtZIZXCFm/Nx4D91oqanDGtaBYDJEmz7EyHQKl3acBzU3u1K9om71r3dKXVsuCMngMl9s2KzBzQe2HXLGD7x9Bmm0TLCyc5oSKrpxlbvVpChENVZrF8vl8mArcnkIgqioHaBVhdklsJ3QdWxFtOXqqpgi9ArpXWkc38QuO8ZH0I8lWJcEo4O7J8+z65eKrq34HtdwOfccj6KG0sweK59pNXlBS+14fFTo6rrI2u3kZ/mGR+ahKO14fFab2ZfUlK6kJrOlNQFlkilNUEmqynNUk9Yp+0fZLVoANR9WEAGraGSxo+FARQP4s/UfkjoaaTjH+o/JXVmNOExLf8vvPuKWwU0vGL9R/wDlM208hDBeEODjbtGxyOuWR+SzpGcKZ06VwUM/44P1O+SZU9DP+On83f8Ayswa04TCAJVDQ1G59N5v+SZUuz6kn/MpvN/yRyNM79pfSF9NHDHGQHPcXOuL2a3JuXeT5KP2b/xdY4yzSEU7Msmtb1j9zQbZAakrMdI+s2jtNtO0tJYcBcPZAHtu/KAPRa/7Qtt/4fQR01M0tDwYg4D2W2vI787uP9TlrJ1+jRf0t6amF4dSSAOxYWgAOBiZcF7wR2jI69r/AHWg5XzOoOnW0HNa+ZlPG13sNwuMspO6OIOvnxNh5LBdDui0u0JA1r2xgZucbk+AG/xC7t0a6GU9C27byS2sZZDd3c3cwch6qtTo5tbsOmndGXVdsbzcRttaJu4Fwzc46k6bhzZtiAtbIDcDr3rz+IvoL81882BTUS7SlsXuBNwMLeILjYWtv4dwVv8AHOuAcWm4kG6J2dCDdxsc7jwy+anLQ3kxe70v81Gr2WgxqCXMwvdbthwLic8F269xSOhrao0jQJHmYy4cRte2IjhpbNPpdmkSh7T2bWcOORsRzHPiqtnNsbc0chfsOoleP5jjdl2OH9QdmfK3mmqrjjAJIABOtt5tbPirFpDAbWmezA8EYMVni252TTfUWdYf7lbJOcJsRe2R9FOqLHAsecnjCR35JfRyGzmOPaYcJ5j7rv8AcM/Pgpt5CjontKaQTNmLSYpCwEC17a5DwTmVyV7Ejwvqec2LzjYfn6pphRj0UINtPIkjv/lvOF3InQ33bguf9LundVS1D4CyFwaciWuBLTm03xZ5Lpu2aMPicCL5Hl5Hcd91zn7UNkCWlgrGdoxgRyHfYZAuG4h2R/Mp1N8lex32XdMzVyTQSNDH4RI2xyNsngAj8p8FtZm2d4fEL8/9F9qOpa2CZptZ4BvmML+y69t1ifJd6mpJ8RxSQXt2cn8dXcu73KrPwQNUNSupCNm2XUf69P8Apf8ANL6jZNR/1FN+l/zWVlpUsqgk1UE3qtkz/wDUU36XpRVbJm/16fyelpJNVBLwEwqtly/61P5OQP8Ahcn+tB/5fJaSwyKFyYQpbEc0wpyryVTKApidI+8+4pbAUxP/AC+8+4rOpNKcppTFK6dNKdZimUJRb6jAxzt4Bt37kHAo7VqcPVgaudfwb/cIgLPs42J1cb6mQfzZyT+Vt7288z4cCtN0h6It2hT4HOLJI342OG44bWPLTyCs2e8HCALADctBSNstMebtcc/6PbCrKOQgyNIGV8LSSObrXPiStpSOkkzeUfPBcfXvVMcYjJe55tYANOgtvHM356BPVEmh0EVgo1p7JtwQrKt0nstyVkTHHJw1Vb30a2hZZg7kSq2PHs7+HFWhVNaGlUwySqnb/MKbyBBCHtqaBcYVrVBgsFYFUBJtR2ZtqPojut2h+VGiISNbJbtFtr8RwPj9ZpbVTgucODiPU/XjzUuju02uMkWIXabgXGhGfrn4rzfB5P8ALZft1Z+O+m/xbs6F7XzOdbC5zcPgwBxPDNM2FfPi4L1gXoxyozNyWeq9gh8FTTk3bOHEf0uI3eNitG4JVtOTA3EPu5+SWQfnHZ2z3PlMRBxNvccC3Vd/2JW9dTQPOZMQB72kNPqFif8ABWnaTqiO2CSNzyOZGv1vBWi6GS/ypGf6bzbudZ3vuo9t1M7M50sqEznS2oUZFSqcapPVtTmpSerSQSVhSzEeKaVgSyy0xUz8SYU5SyNyZU5W2SqZ0xTI/c7z7illMmYPsd/wKxqTOnOaaU6WU+qZ04WVHBlAlm2Kj/8ATG3hGT+p1vgmVOs9tGW+0i3hEz4n4p4wNnsgrQwOWc2QdFoqdXiuD7ZcVQ6gubv7XAaAeCuhkBAOeeeeXmDorWla9m+Y2w4KVl8vQr0EXxB2v7jmOCB/xIseWSA23PG8cx8kwQm06cHC7wPdr7/esPNvHH2xXhq8UUxwIuCCOIUTFml7aItzYcJ5fWaW1nTP+HdhmYSOLdR3g5e5Y+P5ON4ymqv+jbf7eWjXk84Y0ucbAC5WWf8AafSAZCUnhgHvvZZLpP04fVWaxuCMbr5nmbZLbPyyThp4/i+TO8zUXbV6Sdp+HVxJ/Lc++yzUs2pvmd9/FVEn6+u5BzVF15+GHO3uYeKSaafo10xlpXW9uMnNhP8A68D6Lq2y9rR1MYkidcHUb2ng4bl+fWSkJpsXpDLTSY4nWO8HRw4ELrwzuHH05/k/Cmc9se3a37UBcWNa8uBtbCQBna5NrW58NyBrnSuD24Gg2ycTdh1vfRwOm7fyzM2RXRzwtmYAOsFzkL3AsQeJFreAX1SclvetvCuNnFZKl2SIIzjJLiT7BAFibloc5uLDfOyo6MStNTMyO7DgDjc4sdnW4DDa40TfaJsD4rHdGKl/+K4Yy25jffENWixtyzAz71nO2euW3lZnmTaxyFva3HPdqlk1zIGAXxZNOlzw5HxTOV57IIs5xItuvezRfQ4t3lqgKkaop0oqdSN41G9KKpOagWxWyxCx52Nx9c0olZZnadd+I6DLDu368lKCOsYlZKa1qUlaQM1GmNOUsicEfBJzW1XTamcmjXex3n4pLTSJnFVAFjbi9+PescknlPqmtMUopZhxTaleOIWdIypwsltiTDtcj8UUfuWrhm7Vm2d2Tc3yY8+yHcTfMtG4jMXWL6UNdHtaIudiLomZ6b3DTdoqwhui7MyWhp1nNmv0Wjp050rEawqTZeB01VcandaKXNcpAKkOVjXK5Q8mfhaTrYE27hdDfxJfTh5FicJIGdjfO2l/T4IxLZIsMMkeEANPZGotcWy42ss/N/rf+Kx7gmMm2/yPyWM6ZwAnx94utfTvAaNB4ICs2UKgnLLjwXiat1ceXZ48vTLdcvh2TiOQNuKMdsbCNNF0mm6ORxN47kJtDZg1tkfrNVnfJj26f5e7x053JRBmIuGgssvtWgmewmFhcQQS1utjw35cvguqbY2TeI5af2WGdTSNzjcWnQ23i/ru9Fp4PLzy097njxwRxwFos69xkb557896nBI0nIgkcwtDR9H+sADgTi9TxK0VB0Lia7CBnkbYQB7s8h6hbXyzmtv5Exmh/wBmVNMyKXF/lOIwA6hwuH5cPZWrnU6KmEcTWAaDdlqq5l2YbmMeH5c/fO5EO1rBpusF0FmLttn8knuWz6QVNmOta4H9lg/stu7az3ndHJ5mw+KeE5YfbqVU3Xelk5sM9Bv7zvPC+/d3aNqki6W1FuSVF7KaplknqwndU4EajL1tl6JHWOHFR9s6SS5tcwBrWsu4E2u4usTbeQPmk5TiseOI80HR0QkYHmRjL37JcLjO2efitIZRTUyZwUfchKeRM4Hp5UC6akHAfXgmkFK3LIfXggIHo+GRZ0GNPA3gPJEulwljWiznmwcLdmwJvmN1t/JCRSq+mqbl39JsPIE+GYUg5pI2tAAAsPrM8SsF9qfYraWa2XVgG39Lz81s4qiyyH2mTda1jQWkxjERe5Bc4AZcx8VeF5OVrtlzXa0jQi601KVgOh1YHQNF9FtaGa4SnB403Y5WWQ8T0SwLZbwKwFRwry6cC4OSvaps42Ju7BcfqA7729AmIcl1TWBk8Qd7UlwOQb8bu96jyT2x0rG6uxVHRZAv1/D80bdQ6xe40ePx44TUGWVyu68lvb6/uvmxDevQV84m2QuVOXixt9ryN8aLtsRAt6tgAc4a/hHHv3f2SsdFw4XcACnsdOb3OZOquLMlx349zvtZptM/WaK9n7BwHQAa8+O9GuiA0t37/NEYlGRvFdM+PjMdRn723kOaq3tee7x4KmoeLKyRoS+rk4fJXPadpys+mc6UvAjdbIuy5nx8vorJ/ZOcG0HA2s9jhYjW3a8NE36W1d+zfPms3sCd0NVHI3OzhfMDEc8uWXvTl1tl9ux1Abc9lvkEvnczexvkEVVa8Prkl83eladoScs/C0eASiphjJPZblyHDuTGcBJq0kaXtp47lmztAVdIz8DfIfJLTSs/A3yHyRFRWkahAmuHBVNkRUyYwFLYWo6JaVVNIHoyORJjNhaTwF/JKmbZe43xgDhb6up9bSbdtWBa5Az4hSh2syx7Whztx33+axxrWuI0uOAI+imkD47DDl+LO+e+2WiXrwTRs2/ELkl2QueyffosdtivMjjduEFxdkMzfPtE+1bQd6Pr8NhhzAOYvr3pXVVmPUAW5aWy9yeM0cNOi9a6N/I6hdKoaoZEaHRcu6NPYJf5jg0HQm1r7r/uupQUYe3HEWvDRq3T67uKL2qHEEyLZOs5BXknCLXCYQSuT9lynTKlffxAQcIKsfE7d81WzFiYIKpjHWtdyaAbaEPufT3LG0/TyV9Y6ERxiJriy7wQ5z+efZHeEXtDa8szog3+WYn3lAIzIcBhPAJWp22nWm+WG3qrMY4hIHV5GjXgc814NrHeCn7Hs/Mi+6wcQs+/ag+9iHcqnbZY1rnXcA0XN8gEe43GkfUNAuTbmTYeai6ccgsv0c6VwVrXBuMPabOY4C5tvGeYTV9XGDvy1voBvJOgHMp7Ma+qCi6oB3lZWu6cMF207BK5oOt7G24G2aXbD6YvrA7sNjkYbOYMx4FTtO41dbWYRv8Ar69yzm0NrHOyYBsjm3cEk23QuDCT2RxNh368FnSrNbYqsRLr8vn9ckokLg0FtrE5nU79DwVkz2aYi48vmvnVmdsg02FiMuF+KqRGnUaWod/DRkHGcA1IueOuvDwS+prpgL9WAO8fBB7HqS27nOc9xyGN12tH9LRYAIubaxOufh9fRUWi5AH1zyL2Fvd9dyXVtcWgF1h+xRdXXA3uPIpU6dlnBzQ64NsXHcdO71REgdoTAuc0EGxIuDw3jklTmvB0KZQ0ZaC5r7G2dm7iDcXHLLxQTqck3JcSd5JV70AUUiMick8UqNilWljSmsblVNseF+ZGE8QqYpkSx6lIKTo5+GQ+Kp/wGcey8H0TcSKYmRvIbrPzxzx+0244jP8AdVMqcR5rQyT310Seak7RcwfW9OX9VEWOvqExoWyRnFDI+N3FpI92qWU5uQtdsWm/puOSVuivAvZvSCr1fH1pAsXts12Wlzax8kwb0oaRZ4q2O5SgWP5S21k3oowBk0N7wmDYAc7MPgPks5U7L+jm22Ob/OLsYPMXbzs6178FpRUMI7Jmb+WR3uuUsfRxnUMHO4HxUBQs3Oy/MqlsXNjf4p7HAm7x/wBxgJ/UGtPqVTJDTGTrW2a52bz2hcjjcLxtE3jfvN18YG+ydDwy1y3J80xb6ZzsJimZGBbINxA8bg5Z5q80/Z7czBxIY0D/AMibeaFZTZWDni39SX1tCXZOc9zL6DP0sjY2cGkYc+sxd2G1uVlmq3YUb5ATLJZujOrAbfie32jzJ/ZkNmZDD2gNznW9LL6TZsltzOBYQR4gj4pWlQEHRKDresa97XWscIALh3tJ9ybTRRyQdUA4h1vbe5uQ0zaDx07u5KJHusWzOaeFy5vqRb1QdVI8jsF4bwikDvQJexe2h9L0PbHkHNaMwLbr8zrxzQDtlQUJaQ/E+5L97n5HUA9nXlolVVVzYcIfM1p4tz8wkL6CxzfISeRB96BuNnW9Lahzf5UOAHR2RI/VksRtSrleSZ3Pd+Yk+QGQUJoQNS4/mKBrKi4w5ADuH91Uh8qpKu2noqYWue4DQE2ufmg5Z2jffuRFHWvdZsbB3k6LTXBugRbaYxrRl2QBmb6BUzbfZxHmszBsO4u+R1zwOXgrv+Ho+LvNZesRqGNRtxh3hK59ptO+6i/Ycf8AV5qp+x4uB805INQPJtMDeqm7VHEIl1FE37o8VAPaNw8lXB8EcMyNimSZj0ZFJ9fXitLFWHMcqKZKk8cyLhmUWJsMsa9xoVkis6xSQWsrLOw+amKm4y15lKNrkh+IZoRu0DxV+u4vRgJC2Sx45ZZLX7Cq2m17eZCxDa0EWcLprQ7XwCwtbmBfzSyx3BZt1akk4YfElMYpCN7fAXXNaPpRa13EJvB0gvnjJHM2/dYetjPVjbyVPMeDWj1VkU1xcAny+SylL0kb95zTyAPqUeysmeLtbG1vFxJJ7gnyN2Hj9rObu8yB8QvHVxGmHTET1jfQErK7XrGxMvZznDUNDW287pGduxSNFsTXO7NnWIA54Qnz2e66BNtWQjstf4Frv/Vx9yUTdKXMv2jcagtz8iAufzbTkxlsUYcb6i6tZs2rl/zHBg77lGv0NPX/AGgSAe0B3ZFIJ+nErj2ZJD3ElXUvRFgzeS4804g2bEzINCNyDbOHbdVJoJT6KJhrHZ4PO11sBI0ZABe9el7FtlY9n15yx4f9zj6K8dHqo+1UOHdf4rRGdRdMj2o2Qf8ACo+/JI/vdl6ICv2JG0GwC0s0yR7TfkfFOWnKxlRHZ2SbbCCWVIzKY7JfZb5dLvTQ9YvOuVGNVulWUiFr5ELNMq56jn9fVkBNUlOQ4lUT/X14oAz819NMg+sWkioEY7NERvQbSiIyrUNjciY5Pr6+tUA1yvjKmwjGN6IDkDGrsajSaprbHVJ5ohdN50rqFcOKoobnIppT7Fe4XDgl1Oc1o9mSWRlddCgz0emG8eq9GyKkZD3rSxSFVT1rutwaCwJtvv4LP2tTup9C9izh7nvY1w0a1ziBfe7IZ2W3qKjqgCQxh5Akdyw8u3JGGwJ8ygajpTKCRdTcbkVlrW7W2xE9hDmxkneP3AWekY0ACNvtOtYAZcDz81nKja7n3xAFe9H5C6oaLkBtza+uSfrqD1sjeUjMAGl7Z2Gv18FealAh6liWeki+uXwnQgevcSQFCZfdahsS86xGgK61QdMhusKiXI0EpZko2jLkUZK9JtoyK4cJ5syiqF9kG85oimC2vTQ5E2SpllVIcq5HKNFpGWVByPUpHoaUq5D0rlchlY8ocusrVH//2Q=="/>
          <p:cNvSpPr>
            <a:spLocks noChangeAspect="1" noChangeArrowheads="1"/>
          </p:cNvSpPr>
          <p:nvPr/>
        </p:nvSpPr>
        <p:spPr bwMode="auto">
          <a:xfrm>
            <a:off x="9017000" y="-153988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en-US"/>
          </a:p>
        </p:txBody>
      </p:sp>
      <p:sp>
        <p:nvSpPr>
          <p:cNvPr id="7172" name="AutoShape 4" descr="data:image/jpeg;base64,/9j/4AAQSkZJRgABAQAAAQABAAD/2wCEAAkGBhQSERUUExQUFRQUFxoYGBcXGBoaHBcXFxccFxccFxgYHCYeFxojHBwWHy8gIycpLCwsFx4xNTAqNSYrLCkBCQoKDgwOGg8PGiwcHBwpLCkpKSwsLCwsLCwpLCwsLCwpKSkpLCkpKSwsLCkpLCkpLSksKSwpLCwpLCwpKSk1LP/AABEIAL0BCwMBIgACEQEDEQH/xAAcAAACAwEBAQEAAAAAAAAAAAAEBQIDBgcBAAj/xABCEAABAwIDBAcFBgQEBwEAAAABAAIDBBESITEFQVFhBhMicYGRoTKxwdHwB0JScpLhFCNi8RUzU4IWQ1RjorLSJP/EABkBAAMBAQEAAAAAAAAAAAAAAAABAgMEBf/EACQRAQEAAgICAwABBQAAAAAAAAABAhEhMQMSBEFRFBMiIzJx/9oADAMBAAIRAxEAPwDm8TzfX1R0Uh4nzQEZRsaxqTCCQ8Uc4nC3P74+KX04TBx7LPz/AAKzqTSmcePqmtK5KqdNKZZ0jSnJTKApdTplToijCAo6IoGBGxlaxUFxJNJN1s2Lc27W/E+J9AEXtOrwMs32n9kch94+A94VVJAAAOGSV/BfwypGWCrqJcTrDRuXjv8ALTzUp6jAy+hOQ+fhmfBVUo7F9507k7+BdC3696KYAATw/uhWFX1OTQOKqdGsphkL6nM+KtgOXifevI15Sez4n3qzWqp2qtKrk1umEA3tA8iPW/zVpzUCff8Asp3QC6sjySbZMhZO8fiaHAc2nP0K0VSxZ2duGaN+lnWPMO7PxWOfF2mtQ11xcaFQeFRRyWu07sx3fsfer3FaS8GFlQMw7R8PeUfIgJ/aPd8VFBbUpTVhN6pKapZVFJakJRVFOaoJNVojMlqkvzTCpCBAWkUVMR0SAiR0Suro+nTBxyZ+b4FL4ExOjPzfArOkaUyaUyWUyaUyypGcCYwFLoExgTh6MICjYygYF9tCrwRm3tO7I7z9FaK2hj62Yu+6zst8NT5+4JrG3MJbsyLC0Ke1a7q2AD2nZD4n65KZdc0p+veu6+bCPZZkfDXzPuTWV1r8GhB7Gouqiz9p2Z5cB9cVbVOIYbZk7uJVzrZyfa6hZfNWSOxS2/CF9s8ER3cLHO/cCbemfJVUJu5zuJVfUMxCjT7+8qQUIN/etDXKqYZK1ReLghAVwnKym1U0rleUughK3JIdqQXBstAllWzVRnNwqgJ8mScgT4jP52TElKqTOIt/CSPDUIjZ8124TqzLw+76ZeBRjQslQMw7R7vijnoGY9rw+KVBdUpVVBNqkJTVBZVFJ6pJqoJ1UpNVpIJasIBMKsIEBawyeNGxICJHwhaVY+BMSco/zfApdAmDv+X+Y+4rKkb06Z0yVwFNKYrOlTKBMoEsp0xhKIcMYUuq5esnt92PL/cfa8sgipagRsc/8Iy5k6DzKX7MZYZ5k5k8Sf3TtFOI5MIJOQCF2Yw1Ewld7DcmDjzQtZIZXCFm/Nx4D91oqanDGtaBYDJEmz7EyHQKl3acBzU3u1K9om71r3dKXVsuCMngMl9s2KzBzQe2HXLGD7x9Bmm0TLCyc5oSKrpxlbvVpChENVZrF8vl8mArcnkIgqioHaBVhdklsJ3QdWxFtOXqqpgi9ArpXWkc38QuO8ZH0I8lWJcEo4O7J8+z65eKrq34HtdwOfccj6KG0sweK59pNXlBS+14fFTo6rrI2u3kZ/mGR+ahKO14fFab2ZfUlK6kJrOlNQFlkilNUEmqynNUk9Yp+0fZLVoANR9WEAGraGSxo+FARQP4s/UfkjoaaTjH+o/JXVmNOExLf8vvPuKWwU0vGL9R/wDlM208hDBeEODjbtGxyOuWR+SzpGcKZ06VwUM/44P1O+SZU9DP+On83f8Ayswa04TCAJVDQ1G59N5v+SZUuz6kn/MpvN/yRyNM79pfSF9NHDHGQHPcXOuL2a3JuXeT5KP2b/xdY4yzSEU7Msmtb1j9zQbZAakrMdI+s2jtNtO0tJYcBcPZAHtu/KAPRa/7Qtt/4fQR01M0tDwYg4D2W2vI787uP9TlrJ1+jRf0t6amF4dSSAOxYWgAOBiZcF7wR2jI69r/AHWg5XzOoOnW0HNa+ZlPG13sNwuMspO6OIOvnxNh5LBdDui0u0JA1r2xgZucbk+AG/xC7t0a6GU9C27byS2sZZDd3c3cwch6qtTo5tbsOmndGXVdsbzcRttaJu4Fwzc46k6bhzZtiAtbIDcDr3rz+IvoL81882BTUS7SlsXuBNwMLeILjYWtv4dwVv8AHOuAcWm4kG6J2dCDdxsc7jwy+anLQ3kxe70v81Gr2WgxqCXMwvdbthwLic8F269xSOhrao0jQJHmYy4cRte2IjhpbNPpdmkSh7T2bWcOORsRzHPiqtnNsbc0chfsOoleP5jjdl2OH9QdmfK3mmqrjjAJIABOtt5tbPirFpDAbWmezA8EYMVni252TTfUWdYf7lbJOcJsRe2R9FOqLHAsecnjCR35JfRyGzmOPaYcJ5j7rv8AcM/Pgpt5CjontKaQTNmLSYpCwEC17a5DwTmVyV7Ejwvqec2LzjYfn6pphRj0UINtPIkjv/lvOF3InQ33bguf9LundVS1D4CyFwaciWuBLTm03xZ5Lpu2aMPicCL5Hl5Hcd91zn7UNkCWlgrGdoxgRyHfYZAuG4h2R/Mp1N8lex32XdMzVyTQSNDH4RI2xyNsngAj8p8FtZm2d4fEL8/9F9qOpa2CZptZ4BvmML+y69t1ifJd6mpJ8RxSQXt2cn8dXcu73KrPwQNUNSupCNm2XUf69P8Apf8ANL6jZNR/1FN+l/zWVlpUsqgk1UE3qtkz/wDUU36XpRVbJm/16fyelpJNVBLwEwqtly/61P5OQP8Ahcn+tB/5fJaSwyKFyYQpbEc0wpyryVTKApidI+8+4pbAUxP/AC+8+4rOpNKcppTFK6dNKdZimUJRb6jAxzt4Bt37kHAo7VqcPVgaudfwb/cIgLPs42J1cb6mQfzZyT+Vt7288z4cCtN0h6It2hT4HOLJI342OG44bWPLTyCs2e8HCALADctBSNstMebtcc/6PbCrKOQgyNIGV8LSSObrXPiStpSOkkzeUfPBcfXvVMcYjJe55tYANOgtvHM356BPVEmh0EVgo1p7JtwQrKt0nstyVkTHHJw1Vb30a2hZZg7kSq2PHs7+HFWhVNaGlUwySqnb/MKbyBBCHtqaBcYVrVBgsFYFUBJtR2ZtqPojut2h+VGiISNbJbtFtr8RwPj9ZpbVTgucODiPU/XjzUuju02uMkWIXabgXGhGfrn4rzfB5P8ALZft1Z+O+m/xbs6F7XzOdbC5zcPgwBxPDNM2FfPi4L1gXoxyozNyWeq9gh8FTTk3bOHEf0uI3eNitG4JVtOTA3EPu5+SWQfnHZ2z3PlMRBxNvccC3Vd/2JW9dTQPOZMQB72kNPqFif8ABWnaTqiO2CSNzyOZGv1vBWi6GS/ypGf6bzbudZ3vuo9t1M7M50sqEznS2oUZFSqcapPVtTmpSerSQSVhSzEeKaVgSyy0xUz8SYU5SyNyZU5W2SqZ0xTI/c7z7illMmYPsd/wKxqTOnOaaU6WU+qZ04WVHBlAlm2Kj/8ATG3hGT+p1vgmVOs9tGW+0i3hEz4n4p4wNnsgrQwOWc2QdFoqdXiuD7ZcVQ6gubv7XAaAeCuhkBAOeeeeXmDorWla9m+Y2w4KVl8vQr0EXxB2v7jmOCB/xIseWSA23PG8cx8kwQm06cHC7wPdr7/esPNvHH2xXhq8UUxwIuCCOIUTFml7aItzYcJ5fWaW1nTP+HdhmYSOLdR3g5e5Y+P5ON4ymqv+jbf7eWjXk84Y0ucbAC5WWf8AafSAZCUnhgHvvZZLpP04fVWaxuCMbr5nmbZLbPyyThp4/i+TO8zUXbV6Sdp+HVxJ/Lc++yzUs2pvmd9/FVEn6+u5BzVF15+GHO3uYeKSaafo10xlpXW9uMnNhP8A68D6Lq2y9rR1MYkidcHUb2ng4bl+fWSkJpsXpDLTSY4nWO8HRw4ELrwzuHH05/k/Cmc9se3a37UBcWNa8uBtbCQBna5NrW58NyBrnSuD24Gg2ycTdh1vfRwOm7fyzM2RXRzwtmYAOsFzkL3AsQeJFreAX1SclvetvCuNnFZKl2SIIzjJLiT7BAFibloc5uLDfOyo6MStNTMyO7DgDjc4sdnW4DDa40TfaJsD4rHdGKl/+K4Yy25jffENWixtyzAz71nO2euW3lZnmTaxyFva3HPdqlk1zIGAXxZNOlzw5HxTOV57IIs5xItuvezRfQ4t3lqgKkaop0oqdSN41G9KKpOagWxWyxCx52Nx9c0olZZnadd+I6DLDu368lKCOsYlZKa1qUlaQM1GmNOUsicEfBJzW1XTamcmjXex3n4pLTSJnFVAFjbi9+PescknlPqmtMUopZhxTaleOIWdIypwsltiTDtcj8UUfuWrhm7Vm2d2Tc3yY8+yHcTfMtG4jMXWL6UNdHtaIudiLomZ6b3DTdoqwhui7MyWhp1nNmv0Wjp050rEawqTZeB01VcandaKXNcpAKkOVjXK5Q8mfhaTrYE27hdDfxJfTh5FicJIGdjfO2l/T4IxLZIsMMkeEANPZGotcWy42ss/N/rf+Kx7gmMm2/yPyWM6ZwAnx94utfTvAaNB4ICs2UKgnLLjwXiat1ceXZ48vTLdcvh2TiOQNuKMdsbCNNF0mm6ORxN47kJtDZg1tkfrNVnfJj26f5e7x053JRBmIuGgssvtWgmewmFhcQQS1utjw35cvguqbY2TeI5af2WGdTSNzjcWnQ23i/ru9Fp4PLzy097njxwRxwFos69xkb557896nBI0nIgkcwtDR9H+sADgTi9TxK0VB0Lia7CBnkbYQB7s8h6hbXyzmtv5Exmh/wBmVNMyKXF/lOIwA6hwuH5cPZWrnU6KmEcTWAaDdlqq5l2YbmMeH5c/fO5EO1rBpusF0FmLttn8knuWz6QVNmOta4H9lg/stu7az3ndHJ5mw+KeE5YfbqVU3Xelk5sM9Bv7zvPC+/d3aNqki6W1FuSVF7KaplknqwndU4EajL1tl6JHWOHFR9s6SS5tcwBrWsu4E2u4usTbeQPmk5TiseOI80HR0QkYHmRjL37JcLjO2efitIZRTUyZwUfchKeRM4Hp5UC6akHAfXgmkFK3LIfXggIHo+GRZ0GNPA3gPJEulwljWiznmwcLdmwJvmN1t/JCRSq+mqbl39JsPIE+GYUg5pI2tAAAsPrM8SsF9qfYraWa2XVgG39Lz81s4qiyyH2mTda1jQWkxjERe5Bc4AZcx8VeF5OVrtlzXa0jQi601KVgOh1YHQNF9FtaGa4SnB403Y5WWQ8T0SwLZbwKwFRwry6cC4OSvaps42Ju7BcfqA7729AmIcl1TWBk8Qd7UlwOQb8bu96jyT2x0rG6uxVHRZAv1/D80bdQ6xe40ePx44TUGWVyu68lvb6/uvmxDevQV84m2QuVOXixt9ryN8aLtsRAt6tgAc4a/hHHv3f2SsdFw4XcACnsdOb3OZOquLMlx349zvtZptM/WaK9n7BwHQAa8+O9GuiA0t37/NEYlGRvFdM+PjMdRn723kOaq3tee7x4KmoeLKyRoS+rk4fJXPadpys+mc6UvAjdbIuy5nx8vorJ/ZOcG0HA2s9jhYjW3a8NE36W1d+zfPms3sCd0NVHI3OzhfMDEc8uWXvTl1tl9ux1Abc9lvkEvnczexvkEVVa8Prkl83eladoScs/C0eASiphjJPZblyHDuTGcBJq0kaXtp47lmztAVdIz8DfIfJLTSs/A3yHyRFRWkahAmuHBVNkRUyYwFLYWo6JaVVNIHoyORJjNhaTwF/JKmbZe43xgDhb6up9bSbdtWBa5Az4hSh2syx7Whztx33+axxrWuI0uOAI+imkD47DDl+LO+e+2WiXrwTRs2/ELkl2QueyffosdtivMjjduEFxdkMzfPtE+1bQd6Pr8NhhzAOYvr3pXVVmPUAW5aWy9yeM0cNOi9a6N/I6hdKoaoZEaHRcu6NPYJf5jg0HQm1r7r/uupQUYe3HEWvDRq3T67uKL2qHEEyLZOs5BXknCLXCYQSuT9lynTKlffxAQcIKsfE7d81WzFiYIKpjHWtdyaAbaEPufT3LG0/TyV9Y6ERxiJriy7wQ5z+efZHeEXtDa8szog3+WYn3lAIzIcBhPAJWp22nWm+WG3qrMY4hIHV5GjXgc814NrHeCn7Hs/Mi+6wcQs+/ag+9iHcqnbZY1rnXcA0XN8gEe43GkfUNAuTbmTYeai6ccgsv0c6VwVrXBuMPabOY4C5tvGeYTV9XGDvy1voBvJOgHMp7Ma+qCi6oB3lZWu6cMF207BK5oOt7G24G2aXbD6YvrA7sNjkYbOYMx4FTtO41dbWYRv8Ar69yzm0NrHOyYBsjm3cEk23QuDCT2RxNh368FnSrNbYqsRLr8vn9ckokLg0FtrE5nU79DwVkz2aYi48vmvnVmdsg02FiMuF+KqRGnUaWod/DRkHGcA1IueOuvDwS+prpgL9WAO8fBB7HqS27nOc9xyGN12tH9LRYAIubaxOufh9fRUWi5AH1zyL2Fvd9dyXVtcWgF1h+xRdXXA3uPIpU6dlnBzQ64NsXHcdO71REgdoTAuc0EGxIuDw3jklTmvB0KZQ0ZaC5r7G2dm7iDcXHLLxQTqck3JcSd5JV70AUUiMick8UqNilWljSmsblVNseF+ZGE8QqYpkSx6lIKTo5+GQ+Kp/wGcey8H0TcSKYmRvIbrPzxzx+0244jP8AdVMqcR5rQyT310Seak7RcwfW9OX9VEWOvqExoWyRnFDI+N3FpI92qWU5uQtdsWm/puOSVuivAvZvSCr1fH1pAsXts12Wlzax8kwb0oaRZ4q2O5SgWP5S21k3oowBk0N7wmDYAc7MPgPks5U7L+jm22Ob/OLsYPMXbzs6178FpRUMI7Jmb+WR3uuUsfRxnUMHO4HxUBQs3Oy/MqlsXNjf4p7HAm7x/wBxgJ/UGtPqVTJDTGTrW2a52bz2hcjjcLxtE3jfvN18YG+ydDwy1y3J80xb6ZzsJimZGBbINxA8bg5Z5q80/Z7czBxIY0D/AMibeaFZTZWDni39SX1tCXZOc9zL6DP0sjY2cGkYc+sxd2G1uVlmq3YUb5ATLJZujOrAbfie32jzJ/ZkNmZDD2gNznW9LL6TZsltzOBYQR4gj4pWlQEHRKDresa97XWscIALh3tJ9ybTRRyQdUA4h1vbe5uQ0zaDx07u5KJHusWzOaeFy5vqRb1QdVI8jsF4bwikDvQJexe2h9L0PbHkHNaMwLbr8zrxzQDtlQUJaQ/E+5L97n5HUA9nXlolVVVzYcIfM1p4tz8wkL6CxzfISeRB96BuNnW9Lahzf5UOAHR2RI/VksRtSrleSZ3Pd+Yk+QGQUJoQNS4/mKBrKi4w5ADuH91Uh8qpKu2noqYWue4DQE2ufmg5Z2jffuRFHWvdZsbB3k6LTXBugRbaYxrRl2QBmb6BUzbfZxHmszBsO4u+R1zwOXgrv+Ho+LvNZesRqGNRtxh3hK59ptO+6i/Ycf8AV5qp+x4uB805INQPJtMDeqm7VHEIl1FE37o8VAPaNw8lXB8EcMyNimSZj0ZFJ9fXitLFWHMcqKZKk8cyLhmUWJsMsa9xoVkis6xSQWsrLOw+amKm4y15lKNrkh+IZoRu0DxV+u4vRgJC2Sx45ZZLX7Cq2m17eZCxDa0EWcLprQ7XwCwtbmBfzSyx3BZt1akk4YfElMYpCN7fAXXNaPpRa13EJvB0gvnjJHM2/dYetjPVjbyVPMeDWj1VkU1xcAny+SylL0kb95zTyAPqUeysmeLtbG1vFxJJ7gnyN2Hj9rObu8yB8QvHVxGmHTET1jfQErK7XrGxMvZznDUNDW287pGduxSNFsTXO7NnWIA54Qnz2e66BNtWQjstf4Frv/Vx9yUTdKXMv2jcagtz8iAufzbTkxlsUYcb6i6tZs2rl/zHBg77lGv0NPX/AGgSAe0B3ZFIJ+nErj2ZJD3ElXUvRFgzeS4804g2bEzINCNyDbOHbdVJoJT6KJhrHZ4PO11sBI0ZABe9el7FtlY9n15yx4f9zj6K8dHqo+1UOHdf4rRGdRdMj2o2Qf8ACo+/JI/vdl6ICv2JG0GwC0s0yR7TfkfFOWnKxlRHZ2SbbCCWVIzKY7JfZb5dLvTQ9YvOuVGNVulWUiFr5ELNMq56jn9fVkBNUlOQ4lUT/X14oAz819NMg+sWkioEY7NERvQbSiIyrUNjciY5Pr6+tUA1yvjKmwjGN6IDkDGrsajSaprbHVJ5ohdN50rqFcOKoobnIppT7Fe4XDgl1Oc1o9mSWRlddCgz0emG8eq9GyKkZD3rSxSFVT1rutwaCwJtvv4LP2tTup9C9izh7nvY1w0a1ziBfe7IZ2W3qKjqgCQxh5Akdyw8u3JGGwJ8ygajpTKCRdTcbkVlrW7W2xE9hDmxkneP3AWekY0ACNvtOtYAZcDz81nKja7n3xAFe9H5C6oaLkBtza+uSfrqD1sjeUjMAGl7Z2Gv18FealAh6liWeki+uXwnQgevcSQFCZfdahsS86xGgK61QdMhusKiXI0EpZko2jLkUZK9JtoyK4cJ5syiqF9kG85oimC2vTQ5E2SpllVIcq5HKNFpGWVByPUpHoaUq5D0rlchlY8ocusrVH//2Q=="/>
          <p:cNvSpPr>
            <a:spLocks noChangeAspect="1" noChangeArrowheads="1"/>
          </p:cNvSpPr>
          <p:nvPr/>
        </p:nvSpPr>
        <p:spPr bwMode="auto">
          <a:xfrm>
            <a:off x="9169400" y="-1588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ar-SA" altLang="en-US"/>
          </a:p>
        </p:txBody>
      </p:sp>
      <p:sp>
        <p:nvSpPr>
          <p:cNvPr id="6" name="عنصر نائب للمحتوى 1"/>
          <p:cNvSpPr txBox="1">
            <a:spLocks/>
          </p:cNvSpPr>
          <p:nvPr/>
        </p:nvSpPr>
        <p:spPr bwMode="auto">
          <a:xfrm>
            <a:off x="3203575" y="981075"/>
            <a:ext cx="5940425" cy="587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ar-SA" sz="4400" kern="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PT Bold Heading" pitchFamily="2" charset="-78"/>
              </a:rPr>
              <a:t>تقيم لجنة الأنشطة الطلابية مسابقة 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ar-SA" sz="4400" kern="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PT Bold Heading" pitchFamily="2" charset="-78"/>
              </a:rPr>
              <a:t>بعنوان تاريخ التعليم بالمملكة  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ar-SA" sz="4400" kern="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PT Bold Heading" pitchFamily="2" charset="-78"/>
              </a:rPr>
              <a:t>يوم الأربعاء 1434/11/26 هـ 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ar-SA" sz="4400" kern="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PT Bold Heading" pitchFamily="2" charset="-78"/>
              </a:rPr>
              <a:t>بعد صلاة الظهر بمقر الأنشطة الطلابية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ar-SA" sz="4400" b="1" u="sng" kern="0" dirty="0" smtClean="0">
                <a:solidFill>
                  <a:srgbClr val="C00000"/>
                </a:solidFill>
                <a:latin typeface="+mj-lt"/>
                <a:ea typeface="+mj-ea"/>
                <a:cs typeface="PT Bold Heading" pitchFamily="2" charset="-78"/>
              </a:rPr>
              <a:t>(جوائز قيمة)</a:t>
            </a:r>
            <a:endParaRPr lang="ar-SA" sz="4400" kern="0" dirty="0">
              <a:solidFill>
                <a:srgbClr val="7030A0"/>
              </a:solidFill>
              <a:latin typeface="+mj-lt"/>
              <a:ea typeface="+mj-ea"/>
              <a:cs typeface="PT Bold Heading" pitchFamily="2" charset="-78"/>
            </a:endParaRPr>
          </a:p>
        </p:txBody>
      </p:sp>
      <p:pic>
        <p:nvPicPr>
          <p:cNvPr id="7174" name="Picture 2" descr="http://members.abunawaf.com/g/2008/09/15/image02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789"/>
          <a:stretch>
            <a:fillRect/>
          </a:stretch>
        </p:blipFill>
        <p:spPr bwMode="auto">
          <a:xfrm>
            <a:off x="0" y="0"/>
            <a:ext cx="3203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عنوان 1"/>
          <p:cNvSpPr>
            <a:spLocks noGrp="1"/>
          </p:cNvSpPr>
          <p:nvPr>
            <p:ph type="ctrTitle"/>
          </p:nvPr>
        </p:nvSpPr>
        <p:spPr>
          <a:xfrm>
            <a:off x="685800" y="428625"/>
            <a:ext cx="7772400" cy="2500313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algn="r" eaLnBrk="1" hangingPunct="1"/>
            <a:r>
              <a:rPr lang="ar-SA" altLang="en-US" b="1" smtClean="0">
                <a:solidFill>
                  <a:srgbClr val="7030A0"/>
                </a:solidFill>
              </a:rPr>
              <a:t>جامعة المجمعة </a:t>
            </a:r>
            <a:r>
              <a:rPr lang="en-US" altLang="en-US" smtClean="0">
                <a:solidFill>
                  <a:srgbClr val="7030A0"/>
                </a:solidFill>
              </a:rPr>
              <a:t/>
            </a:r>
            <a:br>
              <a:rPr lang="en-US" altLang="en-US" smtClean="0">
                <a:solidFill>
                  <a:srgbClr val="7030A0"/>
                </a:solidFill>
              </a:rPr>
            </a:br>
            <a:r>
              <a:rPr lang="ar-SA" altLang="en-US" b="1" smtClean="0">
                <a:solidFill>
                  <a:srgbClr val="7030A0"/>
                </a:solidFill>
              </a:rPr>
              <a:t>كلية المجتمع </a:t>
            </a:r>
            <a:endParaRPr lang="ar-SA" altLang="en-US" smtClean="0">
              <a:solidFill>
                <a:srgbClr val="7030A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85750" y="3429000"/>
            <a:ext cx="8286750" cy="2786063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ar-SA" sz="72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مع تحيات</a:t>
            </a:r>
            <a:br>
              <a:rPr lang="ar-SA" sz="72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</a:br>
            <a:r>
              <a:rPr lang="ar-SA" sz="80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 لجنة </a:t>
            </a:r>
            <a:r>
              <a:rPr lang="ar-SA" sz="8000" b="1" dirty="0" smtClean="0">
                <a:solidFill>
                  <a:srgbClr val="7030A0"/>
                </a:solidFill>
              </a:rPr>
              <a:t>الأنشطة الطلابية </a:t>
            </a:r>
            <a:endParaRPr lang="ar-SA" sz="7200" b="1" dirty="0" smtClean="0">
              <a:solidFill>
                <a:srgbClr val="7030A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196" name="صورة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61" t="30023" r="11148" b="58916"/>
          <a:stretch>
            <a:fillRect/>
          </a:stretch>
        </p:blipFill>
        <p:spPr bwMode="auto">
          <a:xfrm>
            <a:off x="1000125" y="857250"/>
            <a:ext cx="3275013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سمة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سمة Office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pitchFamily="34" charset="0"/>
          </a:defRPr>
        </a:defPPr>
      </a:lstStyle>
    </a:lnDef>
  </a:objectDefaults>
  <a:extraClrSchemeLst>
    <a:extraClrScheme>
      <a:clrScheme name="سمة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سمة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سمة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سمة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سمة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سمة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سمة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144</Words>
  <Application>Microsoft Office PowerPoint</Application>
  <PresentationFormat>On-screen Show (4:3)</PresentationFormat>
  <Paragraphs>35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Times New Roman</vt:lpstr>
      <vt:lpstr>Arial</vt:lpstr>
      <vt:lpstr>PT Bold Heading</vt:lpstr>
      <vt:lpstr>سمة Office</vt:lpstr>
      <vt:lpstr>جامعة المجمعة  كلية المجتمع  لجنة الأنشطة الطلابية </vt:lpstr>
      <vt:lpstr>PowerPoint Presentation</vt:lpstr>
      <vt:lpstr>من أقوال الملك  عبد العزيز آل سعود</vt:lpstr>
      <vt:lpstr>PowerPoint Presentation</vt:lpstr>
      <vt:lpstr>PowerPoint Presentation</vt:lpstr>
      <vt:lpstr>PowerPoint Presentation</vt:lpstr>
      <vt:lpstr>جامعة المجمعة  كلية المجتمع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من PowerPoint</dc:title>
  <dc:creator/>
  <cp:lastModifiedBy/>
  <cp:revision>0</cp:revision>
  <cp:lastPrinted>1601-01-01T00:00:00Z</cp:lastPrinted>
  <dcterms:created xsi:type="dcterms:W3CDTF">1601-01-01T00:00:00Z</dcterms:created>
  <dcterms:modified xsi:type="dcterms:W3CDTF">2015-04-18T10:24:45Z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1025</vt:i4>
  </property>
</Properties>
</file>