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40" r:id="rId3"/>
    <p:sldId id="346" r:id="rId4"/>
    <p:sldId id="347" r:id="rId5"/>
    <p:sldId id="348" r:id="rId6"/>
    <p:sldId id="349" r:id="rId7"/>
    <p:sldId id="351" r:id="rId8"/>
    <p:sldId id="350" r:id="rId9"/>
    <p:sldId id="352" r:id="rId10"/>
    <p:sldId id="353" r:id="rId11"/>
    <p:sldId id="264" r:id="rId12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15" autoAdjust="0"/>
    <p:restoredTop sz="94660"/>
  </p:normalViewPr>
  <p:slideViewPr>
    <p:cSldViewPr>
      <p:cViewPr varScale="1">
        <p:scale>
          <a:sx n="84" d="100"/>
          <a:sy n="84" d="100"/>
        </p:scale>
        <p:origin x="1440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E52690E1-E883-4B42-8232-3BD3721796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291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  <a:endParaRPr lang="en-US" noProof="0" smtClean="0"/>
          </a:p>
          <a:p>
            <a:pPr lvl="1"/>
            <a:r>
              <a:rPr lang="ar-SA" noProof="0" smtClean="0"/>
              <a:t>المستوى الثاني</a:t>
            </a:r>
            <a:endParaRPr lang="en-US" noProof="0" smtClean="0"/>
          </a:p>
          <a:p>
            <a:pPr lvl="2"/>
            <a:r>
              <a:rPr lang="ar-SA" noProof="0" smtClean="0"/>
              <a:t>المستوى الثالث</a:t>
            </a:r>
            <a:endParaRPr lang="en-US" noProof="0" smtClean="0"/>
          </a:p>
          <a:p>
            <a:pPr lvl="3"/>
            <a:r>
              <a:rPr lang="ar-SA" noProof="0" smtClean="0"/>
              <a:t>المستوى الرابع</a:t>
            </a:r>
            <a:endParaRPr lang="en-US" noProof="0" smtClean="0"/>
          </a:p>
          <a:p>
            <a:pPr lvl="4"/>
            <a:r>
              <a:rPr lang="ar-SA" noProof="0" smtClean="0"/>
              <a:t>المستوى الخامس</a:t>
            </a:r>
            <a:endParaRPr lang="en-US" noProof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AD5CACAD-C959-4EE6-8330-5489047C06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0639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434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26CB13-1E65-47F9-8053-AA3C8E409698}" type="slidenum">
              <a:rPr lang="en-US" altLang="ar-SA"/>
              <a:pPr eaLnBrk="1" hangingPunct="1">
                <a:spcBef>
                  <a:spcPct val="0"/>
                </a:spcBef>
              </a:pPr>
              <a:t>2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77315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5364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A9190DB-85BC-4A1E-801B-CC3B73D728B8}" type="slidenum">
              <a:rPr lang="en-US" altLang="ar-SA"/>
              <a:pPr eaLnBrk="1" hangingPunct="1">
                <a:spcBef>
                  <a:spcPct val="0"/>
                </a:spcBef>
              </a:pPr>
              <a:t>3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15878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6388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D30B46-E169-4D29-867F-FEAFD3614C9E}" type="slidenum">
              <a:rPr lang="en-US" altLang="ar-SA"/>
              <a:pPr eaLnBrk="1" hangingPunct="1">
                <a:spcBef>
                  <a:spcPct val="0"/>
                </a:spcBef>
              </a:pPr>
              <a:t>4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402566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741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E2BD354-A3A3-434B-A1EA-AF46EE766D19}" type="slidenum">
              <a:rPr lang="en-US" altLang="ar-SA"/>
              <a:pPr eaLnBrk="1" hangingPunct="1">
                <a:spcBef>
                  <a:spcPct val="0"/>
                </a:spcBef>
              </a:pPr>
              <a:t>5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179672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8436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2903CD-AC53-432C-9E99-369AEC2A2E87}" type="slidenum">
              <a:rPr lang="en-US" altLang="ar-SA"/>
              <a:pPr eaLnBrk="1" hangingPunct="1">
                <a:spcBef>
                  <a:spcPct val="0"/>
                </a:spcBef>
              </a:pPr>
              <a:t>6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857619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1946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A039E7-E9C7-407E-9CBA-364D226912B5}" type="slidenum">
              <a:rPr lang="en-US" altLang="ar-SA"/>
              <a:pPr eaLnBrk="1" hangingPunct="1">
                <a:spcBef>
                  <a:spcPct val="0"/>
                </a:spcBef>
              </a:pPr>
              <a:t>7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56624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20484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4D4B2A-C853-4D35-9EDA-2D9F7CBD7E03}" type="slidenum">
              <a:rPr lang="en-US" altLang="ar-SA"/>
              <a:pPr eaLnBrk="1" hangingPunct="1">
                <a:spcBef>
                  <a:spcPct val="0"/>
                </a:spcBef>
              </a:pPr>
              <a:t>8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94051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21508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72F5F9-00DA-4A8A-91DD-6B6E5DBDE182}" type="slidenum">
              <a:rPr lang="en-US" altLang="ar-SA"/>
              <a:pPr eaLnBrk="1" hangingPunct="1">
                <a:spcBef>
                  <a:spcPct val="0"/>
                </a:spcBef>
              </a:pPr>
              <a:t>9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785555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smtClean="0"/>
          </a:p>
        </p:txBody>
      </p:sp>
      <p:sp>
        <p:nvSpPr>
          <p:cNvPr id="2253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F9A16CA-7CE3-4168-B74D-CC6CDC76CAF4}" type="slidenum">
              <a:rPr lang="en-US" altLang="ar-SA"/>
              <a:pPr eaLnBrk="1" hangingPunct="1">
                <a:spcBef>
                  <a:spcPct val="0"/>
                </a:spcBef>
              </a:pPr>
              <a:t>10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438197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3889C2-A7AC-497A-A18F-EF84CA58D463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202092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91E809-9FE9-450A-AF07-B41939BEC95E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164216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FBE65-1B59-4987-9D51-A9CE22AB0CB9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919720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7BCA86-E5A7-45D2-B393-1A898117A33D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4190584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7E059A-C62F-4ABE-A068-694EB4D9D41B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85798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803570-83B5-4F0B-9D0D-9121B03F11D5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415514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573748-78CF-4E30-82A9-3120F4B02BF6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02955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C419D3-D9D0-451C-B90F-383C8094E0CB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51941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1520F1-AF5A-400C-AF6B-16BD2A2EC91C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404116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393974-25ED-4F56-94E0-E01F4D1D87E6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498295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 smtClean="0"/>
              <a:t>انقر فوق الرمز لإضافة صورة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33001-E1C6-494F-9D5B-0E404F385B58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252707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 smtClean="0"/>
              <a:t>انقر لتحرير أنماط النص الرئيسي</a:t>
            </a:r>
          </a:p>
          <a:p>
            <a:pPr lvl="1"/>
            <a:r>
              <a:rPr lang="ar-SA" altLang="ar-SA" smtClean="0"/>
              <a:t>المستوى الثاني</a:t>
            </a:r>
          </a:p>
          <a:p>
            <a:pPr lvl="2"/>
            <a:r>
              <a:rPr lang="ar-SA" altLang="ar-SA" smtClean="0"/>
              <a:t>المستوى الثالث</a:t>
            </a:r>
          </a:p>
          <a:p>
            <a:pPr lvl="3"/>
            <a:r>
              <a:rPr lang="ar-SA" altLang="ar-SA" smtClean="0"/>
              <a:t>المستوى الرابع</a:t>
            </a:r>
          </a:p>
          <a:p>
            <a:pPr lvl="4"/>
            <a:r>
              <a:rPr lang="ar-SA" altLang="ar-SA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/>
            </a:lvl1pPr>
          </a:lstStyle>
          <a:p>
            <a:fld id="{E34C1263-B3AE-4D9D-9D22-0F90DB2F3FC4}" type="slidenum">
              <a:rPr lang="ar-SA" altLang="en-US"/>
              <a:pPr/>
              <a:t>‹#›</a:t>
            </a:fld>
            <a:endParaRPr lang="ar-S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عنوان 1"/>
          <p:cNvSpPr>
            <a:spLocks noGrp="1"/>
          </p:cNvSpPr>
          <p:nvPr>
            <p:ph type="ctrTitle"/>
          </p:nvPr>
        </p:nvSpPr>
        <p:spPr>
          <a:xfrm>
            <a:off x="214313" y="214313"/>
            <a:ext cx="8643937" cy="28575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r" eaLnBrk="1" hangingPunct="1"/>
            <a:r>
              <a:rPr lang="ar-SA" altLang="ar-SA" b="1" smtClean="0">
                <a:solidFill>
                  <a:srgbClr val="7030A0"/>
                </a:solidFill>
              </a:rPr>
              <a:t>جامعة المجمعة </a:t>
            </a:r>
            <a:r>
              <a:rPr lang="en-US" altLang="ar-SA" smtClean="0">
                <a:solidFill>
                  <a:srgbClr val="7030A0"/>
                </a:solidFill>
              </a:rPr>
              <a:t/>
            </a:r>
            <a:br>
              <a:rPr lang="en-US" altLang="ar-SA" smtClean="0">
                <a:solidFill>
                  <a:srgbClr val="7030A0"/>
                </a:solidFill>
              </a:rPr>
            </a:br>
            <a:r>
              <a:rPr lang="ar-SA" altLang="ar-SA" b="1" smtClean="0">
                <a:solidFill>
                  <a:srgbClr val="7030A0"/>
                </a:solidFill>
              </a:rPr>
              <a:t>كلية المجتمع </a:t>
            </a:r>
            <a:r>
              <a:rPr lang="en-US" altLang="ar-SA" smtClean="0">
                <a:solidFill>
                  <a:srgbClr val="7030A0"/>
                </a:solidFill>
              </a:rPr>
              <a:t/>
            </a:r>
            <a:br>
              <a:rPr lang="en-US" altLang="ar-SA" smtClean="0">
                <a:solidFill>
                  <a:srgbClr val="7030A0"/>
                </a:solidFill>
              </a:rPr>
            </a:br>
            <a:r>
              <a:rPr lang="ar-SA" altLang="ar-SA" b="1" smtClean="0">
                <a:solidFill>
                  <a:srgbClr val="7030A0"/>
                </a:solidFill>
              </a:rPr>
              <a:t>لجنة الأنشطة الطلابية </a:t>
            </a:r>
            <a:endParaRPr lang="ar-SA" altLang="ar-SA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79388" y="3429000"/>
            <a:ext cx="8713787" cy="3240088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ar-SA" sz="5400" b="1" dirty="0" smtClean="0">
                <a:solidFill>
                  <a:srgbClr val="7030A0"/>
                </a:solidFill>
              </a:rPr>
              <a:t>السنة الثانية - العدد (24)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ar-SA" sz="4800" b="1" dirty="0" smtClean="0">
                <a:solidFill>
                  <a:srgbClr val="7030A0"/>
                </a:solidFill>
              </a:rPr>
              <a:t> </a:t>
            </a:r>
            <a:r>
              <a:rPr lang="ar-SA" sz="5400" b="1" dirty="0" smtClean="0">
                <a:solidFill>
                  <a:srgbClr val="7030A0"/>
                </a:solidFill>
              </a:rPr>
              <a:t>من النشرة المرئية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ar-SA" sz="4800" b="1" dirty="0" smtClean="0">
                <a:solidFill>
                  <a:srgbClr val="7030A0"/>
                </a:solidFill>
              </a:rPr>
              <a:t>التي تصدرها لجنة الأنشطة الطلابية</a:t>
            </a:r>
            <a:endParaRPr lang="ar-SA" sz="4800" b="1" dirty="0" smtClean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2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7" t="30023" r="11148" b="58916"/>
          <a:stretch>
            <a:fillRect/>
          </a:stretch>
        </p:blipFill>
        <p:spPr bwMode="auto">
          <a:xfrm>
            <a:off x="642938" y="714375"/>
            <a:ext cx="38481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7950" y="150813"/>
            <a:ext cx="8856663" cy="6519862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ar-SA" sz="48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r>
              <a:rPr lang="ar-SA" sz="4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دورة تدريبية في الكلية لعشيرة الجوالة بالجامعة عن خدمة الحجيج </a:t>
            </a:r>
            <a:endParaRPr lang="en-US" sz="48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267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1268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pic>
        <p:nvPicPr>
          <p:cNvPr id="11269" name="Picture 2" descr="IMG_21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1773238"/>
            <a:ext cx="44450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3" descr="IMG_21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8" b="33971"/>
          <a:stretch>
            <a:fillRect/>
          </a:stretch>
        </p:blipFill>
        <p:spPr bwMode="auto">
          <a:xfrm>
            <a:off x="106363" y="1773238"/>
            <a:ext cx="4465637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عنوان 1"/>
          <p:cNvSpPr>
            <a:spLocks noGrp="1"/>
          </p:cNvSpPr>
          <p:nvPr>
            <p:ph type="ctrTitle"/>
          </p:nvPr>
        </p:nvSpPr>
        <p:spPr>
          <a:xfrm>
            <a:off x="685800" y="428625"/>
            <a:ext cx="7772400" cy="2500313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r" eaLnBrk="1" hangingPunct="1"/>
            <a:r>
              <a:rPr lang="ar-SA" altLang="ar-SA" b="1" smtClean="0">
                <a:solidFill>
                  <a:srgbClr val="7030A0"/>
                </a:solidFill>
              </a:rPr>
              <a:t>جامعة المجمعة </a:t>
            </a:r>
            <a:r>
              <a:rPr lang="en-US" altLang="ar-SA" smtClean="0">
                <a:solidFill>
                  <a:srgbClr val="7030A0"/>
                </a:solidFill>
              </a:rPr>
              <a:t/>
            </a:r>
            <a:br>
              <a:rPr lang="en-US" altLang="ar-SA" smtClean="0">
                <a:solidFill>
                  <a:srgbClr val="7030A0"/>
                </a:solidFill>
              </a:rPr>
            </a:br>
            <a:r>
              <a:rPr lang="ar-SA" altLang="ar-SA" b="1" smtClean="0">
                <a:solidFill>
                  <a:srgbClr val="7030A0"/>
                </a:solidFill>
              </a:rPr>
              <a:t>كلية المجتمع </a:t>
            </a:r>
            <a:endParaRPr lang="ar-SA" altLang="ar-SA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85750" y="3429000"/>
            <a:ext cx="8286750" cy="278606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ar-SA" sz="72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مع تحيات</a:t>
            </a:r>
            <a:br>
              <a:rPr lang="ar-SA" sz="72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lang="ar-SA" sz="80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لجنة </a:t>
            </a:r>
            <a:r>
              <a:rPr lang="ar-SA" sz="8000" b="1" dirty="0" smtClean="0">
                <a:solidFill>
                  <a:srgbClr val="7030A0"/>
                </a:solidFill>
              </a:rPr>
              <a:t>الأنشطة الطلابية </a:t>
            </a:r>
            <a:endParaRPr lang="ar-SA" sz="7200" b="1" dirty="0" smtClean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292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61" t="30023" r="11148" b="58916"/>
          <a:stretch>
            <a:fillRect/>
          </a:stretch>
        </p:blipFill>
        <p:spPr bwMode="auto">
          <a:xfrm>
            <a:off x="1000125" y="857250"/>
            <a:ext cx="327501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7950" y="150813"/>
            <a:ext cx="8856663" cy="651986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72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لجنة الأنشطة الطلابية تقيم حفل معايدة لمنسوبي الكلية  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88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5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076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pic>
        <p:nvPicPr>
          <p:cNvPr id="3077" name="صورة 7" descr="C:\Users\dell\AppData\Local\Microsoft\Windows\Temporary Internet Files\Content.Word\IMG_23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30450"/>
            <a:ext cx="4589462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صورة 8" descr="C:\Users\dell\AppData\Local\Microsoft\Windows\Temporary Internet Files\Content.Word\IMG_23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447925"/>
            <a:ext cx="4319588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7950" y="150813"/>
            <a:ext cx="8856663" cy="651986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72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شارك طلاب الكلية بفاعلية في حفل المعايدة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88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99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4100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pic>
        <p:nvPicPr>
          <p:cNvPr id="4101" name="صورة 10" descr="C:\Users\dell\AppData\Local\Microsoft\Windows\Temporary Internet Files\Content.Word\IMG_23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2276475"/>
            <a:ext cx="2501900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صورة 11" descr="C:\Users\dell\AppData\Local\Microsoft\Windows\Temporary Internet Files\Content.Word\IMG_22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3" t="22183" r="27673"/>
          <a:stretch>
            <a:fillRect/>
          </a:stretch>
        </p:blipFill>
        <p:spPr bwMode="auto">
          <a:xfrm>
            <a:off x="4500563" y="2516188"/>
            <a:ext cx="2605087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5" descr="C:\Users\sh.newiegy\Desktop\الجودة\أمانة النشاط\الاخبار المصورة\خبر مصور عن حفل المعايدة\IMG_23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479675"/>
            <a:ext cx="2376488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6" descr="C:\Users\sh.newiegy\Desktop\الجودة\أمانة النشاط\الاخبار المصورة\خبر مصور عن حفل المعايدة\IMG_232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2305050"/>
            <a:ext cx="2219326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7950" y="150813"/>
            <a:ext cx="8856663" cy="651986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72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تخلل حفل المعايدة توزيع جوائز قيمة على الطلاب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88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3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5124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pic>
        <p:nvPicPr>
          <p:cNvPr id="5125" name="صورة 6" descr="C:\Users\dell\AppData\Local\Microsoft\Windows\Temporary Internet Files\Content.Word\IMG_23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439988"/>
            <a:ext cx="2398713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" descr="C:\Users\sh.newiegy\Desktop\الجودة\أمانة النشاط\الاخبار المصورة\خبر مصور عن حفل المعايدة\IMG_23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439988"/>
            <a:ext cx="230505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3" descr="C:\Users\sh.newiegy\Desktop\الجودة\أمانة النشاط\الاخبار المصورة\خبر مصور عن حفل المعايدة\IMG_232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411413"/>
            <a:ext cx="316865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4" descr="C:\Users\sh.newiegy\Desktop\الجودة\أمانة النشاط\الاخبار المصورة\خبر مصور عن حفل المعايدة\IMG_233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439988"/>
            <a:ext cx="2428875" cy="41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7950" y="150813"/>
            <a:ext cx="8856663" cy="651986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72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مجلس الكلية يعقد جلسته الثانية لهذا العام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88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47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6148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pic>
        <p:nvPicPr>
          <p:cNvPr id="6149" name="Picture 2" descr="C:\Users\sh.newiegy\Desktop\الجودة\أمانة النشاط\الاخبار المصورة\خبر مصور عن حفل المعايدة\IMG_22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76475"/>
            <a:ext cx="4506912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3" descr="C:\Users\sh.newiegy\Desktop\الجودة\أمانة النشاط\الاخبار المصورة\خبر مصور عن حفل المعايدة\IMG_22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7275"/>
            <a:ext cx="4643438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7950" y="150813"/>
            <a:ext cx="8856663" cy="6519862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ar-SA" sz="4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عميد البحث العلمي يفتتح برنامج حلقات النقاش </a:t>
            </a:r>
            <a:r>
              <a:rPr lang="ar-SA" sz="48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العلمية بوكالة الكلية للدراسات العليا و البحث العلمي </a:t>
            </a:r>
            <a:endParaRPr lang="en-US" sz="4800" dirty="0"/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88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171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7172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pic>
        <p:nvPicPr>
          <p:cNvPr id="7173" name="Picture 4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7"/>
          <a:stretch>
            <a:fillRect/>
          </a:stretch>
        </p:blipFill>
        <p:spPr bwMode="auto">
          <a:xfrm>
            <a:off x="0" y="2424113"/>
            <a:ext cx="4968875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 descr="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0" r="3189" b="7086"/>
          <a:stretch>
            <a:fillRect/>
          </a:stretch>
        </p:blipFill>
        <p:spPr bwMode="auto">
          <a:xfrm>
            <a:off x="4906963" y="2416175"/>
            <a:ext cx="4098925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7950" y="150813"/>
            <a:ext cx="8856663" cy="6519862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ar-SA" sz="4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عميد البحث العلمي يفتتح برنامج حلقات النقاش </a:t>
            </a:r>
            <a:r>
              <a:rPr lang="ar-SA" sz="48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العلمية بوكالة الكلية للدراسات العليا و البحث العلمي </a:t>
            </a:r>
            <a:endParaRPr lang="en-US" sz="4800" dirty="0"/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88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195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8196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pic>
        <p:nvPicPr>
          <p:cNvPr id="8197" name="Picture 2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5" t="23480" b="18024"/>
          <a:stretch>
            <a:fillRect/>
          </a:stretch>
        </p:blipFill>
        <p:spPr bwMode="auto">
          <a:xfrm>
            <a:off x="4716463" y="2349500"/>
            <a:ext cx="4427537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3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48" b="12614"/>
          <a:stretch>
            <a:fillRect/>
          </a:stretch>
        </p:blipFill>
        <p:spPr bwMode="auto">
          <a:xfrm>
            <a:off x="34925" y="2420938"/>
            <a:ext cx="468153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7950" y="150813"/>
            <a:ext cx="8856663" cy="6519862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ar-SA" sz="48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لجنة </a:t>
            </a:r>
            <a:r>
              <a:rPr lang="ar-SA" sz="4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الأنشطة الطلابية بكلية المجتمع تقييم مسابقة عن "تاريخ التعليم بالمملكة</a:t>
            </a:r>
            <a:endParaRPr lang="en-US" sz="48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219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9220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pic>
        <p:nvPicPr>
          <p:cNvPr id="9221" name="Picture 2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7" b="26646"/>
          <a:stretch>
            <a:fillRect/>
          </a:stretch>
        </p:blipFill>
        <p:spPr bwMode="auto">
          <a:xfrm>
            <a:off x="4330700" y="1773238"/>
            <a:ext cx="4792663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3" descr="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46" b="10181"/>
          <a:stretch>
            <a:fillRect/>
          </a:stretch>
        </p:blipFill>
        <p:spPr bwMode="auto">
          <a:xfrm>
            <a:off x="30163" y="1779588"/>
            <a:ext cx="4330700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07950" y="150813"/>
            <a:ext cx="8856663" cy="6519862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ar-SA" sz="48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طلاب </a:t>
            </a:r>
            <a:r>
              <a:rPr lang="ar-SA" sz="4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الكلية </a:t>
            </a:r>
            <a:r>
              <a:rPr lang="ar-SA" sz="48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يشاركون</a:t>
            </a:r>
            <a:r>
              <a:rPr lang="ar-SA" sz="4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</a:t>
            </a:r>
            <a:r>
              <a:rPr lang="ar-SA" sz="48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في </a:t>
            </a:r>
          </a:p>
          <a:p>
            <a:pPr marL="0" indent="0" algn="ctr">
              <a:buFontTx/>
              <a:buNone/>
              <a:defRPr/>
            </a:pPr>
            <a:r>
              <a:rPr lang="ar-SA" sz="48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لقاء </a:t>
            </a:r>
            <a:r>
              <a:rPr lang="ar-SA" sz="4800" b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معالي مدير الجامعة مع المستجدين </a:t>
            </a:r>
            <a:endParaRPr lang="en-US" sz="4800" b="1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243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0244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pic>
        <p:nvPicPr>
          <p:cNvPr id="10245" name="Picture 2" descr="IMG_2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" t="32928" b="20079"/>
          <a:stretch>
            <a:fillRect/>
          </a:stretch>
        </p:blipFill>
        <p:spPr bwMode="auto">
          <a:xfrm>
            <a:off x="4760913" y="2051050"/>
            <a:ext cx="4256087" cy="461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3" descr="IMG_21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4" r="2267" b="16913"/>
          <a:stretch>
            <a:fillRect/>
          </a:stretch>
        </p:blipFill>
        <p:spPr bwMode="auto">
          <a:xfrm>
            <a:off x="0" y="2051050"/>
            <a:ext cx="4781550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سمة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سمة Offic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سمة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سمة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124</Words>
  <Application>Microsoft Office PowerPoint</Application>
  <PresentationFormat>On-screen Show (4:3)</PresentationFormat>
  <Paragraphs>25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Times New Roman</vt:lpstr>
      <vt:lpstr>Arial</vt:lpstr>
      <vt:lpstr>سمة Office</vt:lpstr>
      <vt:lpstr>جامعة المجمعة  كلية المجتمع  لجنة الأنشطة الطلابية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جامعة المجمعة  كلية المجتمع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/>
  <cp:lastModifiedBy/>
  <cp:revision>0</cp:revision>
  <cp:lastPrinted>1601-01-01T00:00:00Z</cp:lastPrinted>
  <dcterms:created xsi:type="dcterms:W3CDTF">1601-01-01T00:00:00Z</dcterms:created>
  <dcterms:modified xsi:type="dcterms:W3CDTF">2015-04-18T10:25:24Z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