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40" r:id="rId3"/>
    <p:sldId id="354" r:id="rId4"/>
    <p:sldId id="346" r:id="rId5"/>
    <p:sldId id="347" r:id="rId6"/>
    <p:sldId id="264" r:id="rId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22795EB1-10EF-468B-B2D6-818B6176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5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1720DF4-C1FC-45FC-A234-B013C795D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4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922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9AAA9F-8B72-42DA-8D1C-45C411EEB9EE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46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525F2-5A6E-4EAF-8444-190A7AA9D0E1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522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8A80E-CBED-46F5-B8C7-3F12BC260468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738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D5EDA-7F49-4E72-AD9C-1094736D2C7D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607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7DF5B-FC3F-46AD-BC84-A3656E9D632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6789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503F-3305-4A39-93DD-9BDFBCFEBA6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25236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DB219-FCC1-4B4A-B8D1-5FBB2DE26FB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5257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C2F09-0F23-41DB-95A4-934377B7C50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4445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86DBF-0C66-46CD-B7D4-A12DAF515EE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8812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7619E-6D88-4009-8B97-22BA0562094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336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07AA0-E873-45DB-933C-DAA296DB49A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8334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DABE4-CAE0-40CB-96C9-AFE29259999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752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7A61D-CC3C-4F34-877B-DF323C83828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2679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CF8FC-C69E-489B-8F46-7AA6CE2E63D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81889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F925-FE80-45A8-8087-06443EEA341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582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1DE5AF8F-3E87-4E1B-859A-39D9EFA17702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ar-SA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ar-SA" smtClean="0">
                <a:solidFill>
                  <a:srgbClr val="7030A0"/>
                </a:solidFill>
              </a:rPr>
              <a:t/>
            </a:r>
            <a:br>
              <a:rPr lang="en-US" altLang="ar-SA" smtClean="0">
                <a:solidFill>
                  <a:srgbClr val="7030A0"/>
                </a:solidFill>
              </a:rPr>
            </a:br>
            <a:r>
              <a:rPr lang="ar-SA" altLang="ar-SA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ar-SA" smtClean="0">
                <a:solidFill>
                  <a:srgbClr val="7030A0"/>
                </a:solidFill>
              </a:rPr>
              <a:t/>
            </a:r>
            <a:br>
              <a:rPr lang="en-US" altLang="ar-SA" smtClean="0">
                <a:solidFill>
                  <a:srgbClr val="7030A0"/>
                </a:solidFill>
              </a:rPr>
            </a:br>
            <a:r>
              <a:rPr lang="ar-SA" altLang="ar-SA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ar-SA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388" y="3429000"/>
            <a:ext cx="8713787" cy="32400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السنة الثانية - العدد (25)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5400" b="1" dirty="0" smtClean="0">
                <a:solidFill>
                  <a:srgbClr val="7030A0"/>
                </a:solidFill>
              </a:rPr>
              <a:t>من النشرة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48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صدرت مؤخراً اللائحة التأديبية لطلبة جامعة المجمعة  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11562" r="28902" b="8670"/>
          <a:stretch>
            <a:fillRect/>
          </a:stretch>
        </p:blipFill>
        <p:spPr bwMode="auto">
          <a:xfrm>
            <a:off x="0" y="2049463"/>
            <a:ext cx="90170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المادة الخامسة من اللائحة التأديبية لطلبة جامعة المجمعة تنص على :  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4101" name="صورة 5" descr="C:\Users\sh.newiegy\AppData\Local\Microsoft\Windows\Temporary Internet Files\Content.Word\IMG_2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31796" r="7368" b="42574"/>
          <a:stretch>
            <a:fillRect/>
          </a:stretch>
        </p:blipFill>
        <p:spPr bwMode="auto">
          <a:xfrm>
            <a:off x="0" y="3213100"/>
            <a:ext cx="914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8366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تجتمع و فريق التشغيل الطلابي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5125" name="صورة 9" descr="C:\Users\sh.newiegy\AppData\Local\Microsoft\Windows\Temporary Internet Files\Content.Word\IMG_2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t="6744" r="30492" b="18678"/>
          <a:stretch>
            <a:fillRect/>
          </a:stretch>
        </p:blipFill>
        <p:spPr bwMode="auto">
          <a:xfrm>
            <a:off x="4500563" y="3068638"/>
            <a:ext cx="4445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صورة 10" descr="C:\Users\sh.newiegy\AppData\Local\Microsoft\Windows\Temporary Internet Files\Content.Word\IMG_23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7918" r="16763"/>
          <a:stretch>
            <a:fillRect/>
          </a:stretch>
        </p:blipFill>
        <p:spPr bwMode="auto">
          <a:xfrm>
            <a:off x="107950" y="3179763"/>
            <a:ext cx="439261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492500" y="134938"/>
            <a:ext cx="5664200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دعوة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تدعو لجنة الأنشطة الطلابية طلاب الكلية للتسجيل في الرحلة الدولية لتبادل الثقافات التي ينظمها الاتحاد العالمي للكشاف المسلم في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مملكة</a:t>
            </a: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الأردن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خلال الفترة من 1435/1/7 هـ - إلى1435/1/15هـ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التسجيل لدى :</a:t>
            </a:r>
          </a:p>
          <a:p>
            <a:pPr algn="ctr">
              <a:spcBef>
                <a:spcPct val="0"/>
              </a:spcBef>
              <a:buFontTx/>
              <a:buChar char="-"/>
              <a:defRPr/>
            </a:pPr>
            <a:r>
              <a:rPr lang="ar-S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أمين النشاط بالكلية (</a:t>
            </a:r>
            <a:r>
              <a:rPr lang="ar-SA" sz="28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أ.أحمد</a:t>
            </a:r>
            <a:r>
              <a:rPr lang="ar-S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ياسين) </a:t>
            </a:r>
          </a:p>
          <a:p>
            <a:pPr algn="ctr">
              <a:spcBef>
                <a:spcPct val="0"/>
              </a:spcBef>
              <a:buFontTx/>
              <a:buChar char="-"/>
              <a:defRPr/>
            </a:pPr>
            <a:r>
              <a:rPr lang="ar-S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أو عمادة شؤون الطلاب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أخر موعد للتسجيل 1434/12/23 هـ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6149" name="صورة 8" descr="C:\Users\sh.newiegy\AppData\Local\Microsoft\Windows\Temporary Internet Files\Content.Word\IMG_23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9" t="9056" r="38303" b="7899"/>
          <a:stretch>
            <a:fillRect/>
          </a:stretch>
        </p:blipFill>
        <p:spPr bwMode="auto">
          <a:xfrm>
            <a:off x="19050" y="44450"/>
            <a:ext cx="3671888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ar-SA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ar-SA" smtClean="0">
                <a:solidFill>
                  <a:srgbClr val="7030A0"/>
                </a:solidFill>
              </a:rPr>
              <a:t/>
            </a:r>
            <a:br>
              <a:rPr lang="en-US" altLang="ar-SA" smtClean="0">
                <a:solidFill>
                  <a:srgbClr val="7030A0"/>
                </a:solidFill>
              </a:rPr>
            </a:br>
            <a:r>
              <a:rPr lang="ar-SA" altLang="ar-SA" b="1" smtClean="0">
                <a:solidFill>
                  <a:srgbClr val="7030A0"/>
                </a:solidFill>
              </a:rPr>
              <a:t>كلية المجتمع </a:t>
            </a:r>
            <a:endParaRPr lang="ar-SA" altLang="ar-SA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On-screen Show (4:3)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Times New Roman</vt:lpstr>
      <vt:lpstr>Arial</vt:lpstr>
      <vt:lpstr>سمة Office</vt:lpstr>
      <vt:lpstr>جامعة المجمعة  كلية المجتمع  لجنة الأنشطة الطلابية </vt:lpstr>
      <vt:lpstr>PowerPoint Presentation</vt:lpstr>
      <vt:lpstr>PowerPoint Presentation</vt:lpstr>
      <vt:lpstr>PowerPoint Presentation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