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40" r:id="rId2"/>
    <p:sldId id="354" r:id="rId3"/>
    <p:sldId id="346" r:id="rId4"/>
    <p:sldId id="347" r:id="rId5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15" autoAdjust="0"/>
    <p:restoredTop sz="94660"/>
  </p:normalViewPr>
  <p:slideViewPr>
    <p:cSldViewPr>
      <p:cViewPr varScale="1">
        <p:scale>
          <a:sx n="84" d="100"/>
          <a:sy n="84" d="100"/>
        </p:scale>
        <p:origin x="1440" y="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CB84632F-4C09-4315-B6F1-BF59CB1A55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509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4C398D1A-C9F0-45EA-A95E-7025EEEB5A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70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717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431E35-0E21-4D91-835D-4A03A23ECA75}" type="slidenum">
              <a:rPr lang="en-US" altLang="ar-SA"/>
              <a:pPr eaLnBrk="1" hangingPunct="1">
                <a:spcBef>
                  <a:spcPct val="0"/>
                </a:spcBef>
              </a:pPr>
              <a:t>1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93894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819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2322DD-5FEE-45BF-A09B-ABD34E5419EA}" type="slidenum">
              <a:rPr lang="en-US" altLang="ar-SA"/>
              <a:pPr eaLnBrk="1" hangingPunct="1">
                <a:spcBef>
                  <a:spcPct val="0"/>
                </a:spcBef>
              </a:pPr>
              <a:t>2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067851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922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2AD290-9BC7-48A7-8871-FA7A259DD736}" type="slidenum">
              <a:rPr lang="en-US" altLang="ar-SA"/>
              <a:pPr eaLnBrk="1" hangingPunct="1">
                <a:spcBef>
                  <a:spcPct val="0"/>
                </a:spcBef>
              </a:pPr>
              <a:t>3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71125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024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F7CC77-4D83-4B77-BF60-345B011F8F5D}" type="slidenum">
              <a:rPr lang="en-US" altLang="ar-SA"/>
              <a:pPr eaLnBrk="1" hangingPunct="1">
                <a:spcBef>
                  <a:spcPct val="0"/>
                </a:spcBef>
              </a:pPr>
              <a:t>4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415964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9D75A4-BD7F-4644-B4F1-A75A34DEA608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67170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B2CDF9-6DC1-447F-A33C-A570C77B91F4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04914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E8E43-2B8A-4D63-9D71-6983A984F5F4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142952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5660D-F80C-4A6E-822D-6CBBE856971C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47610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B5AFD-1BAC-47E9-BE8B-430C4995FCF5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504194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8225B0-DD56-4787-A527-3354180AB720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63973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CDF52-EC7B-455C-ACD4-DD8E4D48B985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061394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4FD403-7292-4952-BE81-9C3AF39138D7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74696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4D400-5FB9-42B5-946B-955BC7AEF8D5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45543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FED3B9-3965-48B5-8125-94047EF41262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54634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 smtClean="0"/>
              <a:t>انقر فوق الرمز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A9B811-DBDD-4326-8B7B-DF433C972878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65111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 smtClean="0"/>
              <a:t>انقر لتحرير أنماط النص الرئيسي</a:t>
            </a:r>
          </a:p>
          <a:p>
            <a:pPr lvl="1"/>
            <a:r>
              <a:rPr lang="ar-SA" altLang="ar-SA" smtClean="0"/>
              <a:t>المستوى الثاني</a:t>
            </a:r>
          </a:p>
          <a:p>
            <a:pPr lvl="2"/>
            <a:r>
              <a:rPr lang="ar-SA" altLang="ar-SA" smtClean="0"/>
              <a:t>المستوى الثالث</a:t>
            </a:r>
          </a:p>
          <a:p>
            <a:pPr lvl="3"/>
            <a:r>
              <a:rPr lang="ar-SA" altLang="ar-SA" smtClean="0"/>
              <a:t>المستوى الرابع</a:t>
            </a:r>
          </a:p>
          <a:p>
            <a:pPr lvl="4"/>
            <a:r>
              <a:rPr lang="ar-SA" altLang="ar-SA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/>
            </a:lvl1pPr>
          </a:lstStyle>
          <a:p>
            <a:fld id="{B802A248-4317-4FD5-996E-3F8BD74F264A}" type="slidenum">
              <a:rPr lang="ar-SA" altLang="en-US"/>
              <a:pPr/>
              <a:t>‹#›</a:t>
            </a:fld>
            <a:endParaRPr lang="ar-S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scout.net/gallery.php?catid=1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7950" y="150813"/>
            <a:ext cx="8856663" cy="65198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6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صدرت مؤخراً اللائحة التأديبية لطلبة جامعة المجمعة   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8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51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052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3" t="11562" r="28902" b="8670"/>
          <a:stretch>
            <a:fillRect/>
          </a:stretch>
        </p:blipFill>
        <p:spPr bwMode="auto">
          <a:xfrm>
            <a:off x="0" y="2049463"/>
            <a:ext cx="9017000" cy="433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107950" y="6396038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7950" y="150813"/>
            <a:ext cx="8856663" cy="6519862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  <a:defRPr/>
            </a:pPr>
            <a:r>
              <a:rPr lang="ar-SA" sz="3600" b="1" u="sng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المادة التاسعة من اللائحة التأديبية لطلبة جامعة المجمعة و عنوانها اللجان الفرعية تنص على :    </a:t>
            </a:r>
          </a:p>
          <a:p>
            <a:pPr marL="0" indent="0" algn="just">
              <a:spcBef>
                <a:spcPct val="0"/>
              </a:spcBef>
              <a:buFontTx/>
              <a:buNone/>
              <a:defRPr/>
            </a:pPr>
            <a:r>
              <a:rPr lang="ar-SA" sz="4000" b="1" u="sng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أولا : تشكيلها :</a:t>
            </a:r>
          </a:p>
          <a:p>
            <a:pPr marL="0" indent="0" algn="just">
              <a:spcBef>
                <a:spcPct val="0"/>
              </a:spcBef>
              <a:buFontTx/>
              <a:buNone/>
              <a:defRPr/>
            </a:pPr>
            <a:r>
              <a:rPr lang="ar-SA" sz="4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تشكل </a:t>
            </a:r>
            <a:r>
              <a:rPr lang="ar-SA" sz="4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لجنة تأديب فرعية </a:t>
            </a:r>
            <a:r>
              <a:rPr lang="ar-SA" sz="4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بكل كلية لمدة عام جامعي ، تصدر بقرار من عميد الكلية ، و يكون تشكيلها على النحو التالي :</a:t>
            </a:r>
            <a:endParaRPr lang="ar-SA" sz="40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algn="just">
              <a:spcBef>
                <a:spcPct val="0"/>
              </a:spcBef>
              <a:buFontTx/>
              <a:buChar char="-"/>
              <a:defRPr/>
            </a:pPr>
            <a:r>
              <a:rPr lang="ar-SA" sz="4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وكيل الكلية للشؤون التعليمية	رئيساً</a:t>
            </a:r>
          </a:p>
          <a:p>
            <a:pPr algn="just">
              <a:spcBef>
                <a:spcPct val="0"/>
              </a:spcBef>
              <a:buFontTx/>
              <a:buChar char="-"/>
              <a:defRPr/>
            </a:pPr>
            <a:r>
              <a:rPr lang="ar-SA" sz="4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اثنان من أعضاء هيئة التدريس    أعضاء</a:t>
            </a:r>
          </a:p>
          <a:p>
            <a:pPr algn="just">
              <a:spcBef>
                <a:spcPct val="0"/>
              </a:spcBef>
              <a:buFontTx/>
              <a:buChar char="-"/>
              <a:defRPr/>
            </a:pPr>
            <a:r>
              <a:rPr lang="ar-SA" sz="4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رئيس وحدة الارشاد الأكاديمي أو أمين النشاط الطلابي بالكلية أميناً</a:t>
            </a:r>
            <a:endParaRPr lang="en-US" sz="40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5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076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077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107950" y="6248400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492500" y="150813"/>
            <a:ext cx="5524500" cy="615791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0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اعلان</a:t>
            </a:r>
          </a:p>
          <a:p>
            <a:pPr marL="0" indent="0" algn="ctr">
              <a:buFontTx/>
              <a:buNone/>
              <a:defRPr/>
            </a:pPr>
            <a:r>
              <a:rPr lang="ar-SA" sz="3600" b="1" dirty="0">
                <a:solidFill>
                  <a:srgbClr val="002060"/>
                </a:solidFill>
              </a:rPr>
              <a:t>تنظم</a:t>
            </a:r>
            <a:r>
              <a:rPr lang="ar-SA" sz="4000" b="1" dirty="0" smtClean="0">
                <a:solidFill>
                  <a:srgbClr val="C00000"/>
                </a:solidFill>
              </a:rPr>
              <a:t> </a:t>
            </a:r>
            <a:r>
              <a:rPr lang="ar-SA" sz="3600" b="1" dirty="0" smtClean="0">
                <a:solidFill>
                  <a:srgbClr val="002060"/>
                </a:solidFill>
              </a:rPr>
              <a:t>لجنة </a:t>
            </a:r>
            <a:r>
              <a:rPr lang="ar-SA" sz="3600" b="1" dirty="0">
                <a:solidFill>
                  <a:srgbClr val="002060"/>
                </a:solidFill>
              </a:rPr>
              <a:t>الأنشطة الطلابية بالكلية</a:t>
            </a:r>
            <a:endParaRPr lang="en-US" sz="3600" b="1" dirty="0">
              <a:solidFill>
                <a:srgbClr val="002060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ar-SA" sz="4800" b="1" dirty="0">
                <a:solidFill>
                  <a:srgbClr val="C00000"/>
                </a:solidFill>
              </a:rPr>
              <a:t>زيارة لطلاب </a:t>
            </a:r>
            <a:r>
              <a:rPr lang="ar-SA" sz="4800" b="1" dirty="0" smtClean="0">
                <a:solidFill>
                  <a:srgbClr val="C00000"/>
                </a:solidFill>
              </a:rPr>
              <a:t>الكلية</a:t>
            </a:r>
          </a:p>
          <a:p>
            <a:pPr marL="0" indent="0" algn="ctr">
              <a:buFontTx/>
              <a:buNone/>
              <a:defRPr/>
            </a:pPr>
            <a:r>
              <a:rPr lang="ar-SA" b="1" dirty="0" smtClean="0">
                <a:solidFill>
                  <a:srgbClr val="002060"/>
                </a:solidFill>
              </a:rPr>
              <a:t> </a:t>
            </a:r>
            <a:r>
              <a:rPr lang="ar-SA" b="1" dirty="0">
                <a:solidFill>
                  <a:srgbClr val="002060"/>
                </a:solidFill>
              </a:rPr>
              <a:t>لمدينة الملك عبد العزيز للعلوم و التقنية</a:t>
            </a:r>
            <a:endParaRPr lang="en-US" b="1" dirty="0">
              <a:solidFill>
                <a:srgbClr val="002060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ar-SA" sz="4800" dirty="0">
                <a:solidFill>
                  <a:srgbClr val="C00000"/>
                </a:solidFill>
              </a:rPr>
              <a:t>يوم الاثنين 8</a:t>
            </a:r>
            <a:r>
              <a:rPr lang="en-US" sz="4800" dirty="0">
                <a:solidFill>
                  <a:srgbClr val="C00000"/>
                </a:solidFill>
              </a:rPr>
              <a:t>/</a:t>
            </a:r>
            <a:r>
              <a:rPr lang="ar-SA" sz="4800" dirty="0">
                <a:solidFill>
                  <a:srgbClr val="C00000"/>
                </a:solidFill>
              </a:rPr>
              <a:t>1</a:t>
            </a:r>
            <a:r>
              <a:rPr lang="en-US" sz="4800" dirty="0">
                <a:solidFill>
                  <a:srgbClr val="C00000"/>
                </a:solidFill>
              </a:rPr>
              <a:t>/</a:t>
            </a:r>
            <a:r>
              <a:rPr lang="ar-SA" sz="4800" dirty="0">
                <a:solidFill>
                  <a:srgbClr val="C00000"/>
                </a:solidFill>
              </a:rPr>
              <a:t>1435 هـ</a:t>
            </a:r>
            <a:endParaRPr lang="en-US" sz="4800" dirty="0">
              <a:solidFill>
                <a:srgbClr val="C00000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ar-SA" b="1" dirty="0">
                <a:solidFill>
                  <a:srgbClr val="002060"/>
                </a:solidFill>
              </a:rPr>
              <a:t>التسجيل بالنموذج المعد في مقر الأنشطة</a:t>
            </a:r>
            <a:endParaRPr lang="en-US" b="1" dirty="0">
              <a:solidFill>
                <a:srgbClr val="002060"/>
              </a:solidFill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48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99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100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101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107950" y="6248400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pic>
        <p:nvPicPr>
          <p:cNvPr id="4102" name="Picture 1" descr="http://www.kacst.edu.sa/en/about/PublishingImages/kacst_ban33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1677988"/>
            <a:ext cx="36004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4" descr="http://www.kacst.edu.sa/_controltemplates/KACST2009/Header/_layouts/images/kacst/logoa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03213"/>
            <a:ext cx="1371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492500" y="134938"/>
            <a:ext cx="5664200" cy="6519862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endParaRPr lang="ar-SA" sz="4400" b="1" dirty="0" smtClean="0"/>
          </a:p>
          <a:p>
            <a:pPr marL="0" indent="0" algn="ctr">
              <a:buFontTx/>
              <a:buNone/>
              <a:defRPr/>
            </a:pPr>
            <a:r>
              <a:rPr lang="ar-SA" sz="4400" b="1" dirty="0" smtClean="0"/>
              <a:t>اعلان</a:t>
            </a:r>
            <a:endParaRPr lang="en-US" sz="4400" b="1" dirty="0"/>
          </a:p>
          <a:p>
            <a:pPr marL="0" indent="0" algn="ctr">
              <a:buFontTx/>
              <a:buNone/>
              <a:defRPr/>
            </a:pPr>
            <a:r>
              <a:rPr lang="ar-SA" b="1" dirty="0" smtClean="0"/>
              <a:t>تعلن شعبة </a:t>
            </a:r>
            <a:r>
              <a:rPr lang="ar-SA" b="1" dirty="0"/>
              <a:t>النشاط الكشفي </a:t>
            </a:r>
            <a:endParaRPr lang="en-US" b="1" dirty="0"/>
          </a:p>
          <a:p>
            <a:pPr marL="0" indent="0" algn="ctr">
              <a:buFontTx/>
              <a:buNone/>
              <a:defRPr/>
            </a:pPr>
            <a:r>
              <a:rPr lang="ar-SA" b="1" dirty="0" smtClean="0">
                <a:solidFill>
                  <a:srgbClr val="C00000"/>
                </a:solidFill>
              </a:rPr>
              <a:t>بإدارة </a:t>
            </a:r>
            <a:r>
              <a:rPr lang="ar-SA" b="1" dirty="0">
                <a:solidFill>
                  <a:srgbClr val="C00000"/>
                </a:solidFill>
              </a:rPr>
              <a:t>التربية بمحافظة المجمعة </a:t>
            </a:r>
          </a:p>
          <a:p>
            <a:pPr marL="0" indent="0" algn="ctr">
              <a:buFontTx/>
              <a:buNone/>
              <a:defRPr/>
            </a:pPr>
            <a:r>
              <a:rPr lang="ar-SA" sz="2400" b="1" dirty="0" smtClean="0"/>
              <a:t>عن </a:t>
            </a:r>
            <a:r>
              <a:rPr lang="ar-SA" sz="2400" b="1" dirty="0"/>
              <a:t>تنفيذ  </a:t>
            </a:r>
            <a:r>
              <a:rPr lang="ar-SA" sz="2400" b="1" dirty="0" smtClean="0"/>
              <a:t>الدراسة </a:t>
            </a:r>
            <a:r>
              <a:rPr lang="ar-SA" sz="2400" b="1" dirty="0"/>
              <a:t>الأولية لقادة الوحدات الكشفية</a:t>
            </a:r>
            <a:endParaRPr lang="en-US" sz="2400" b="1" dirty="0"/>
          </a:p>
          <a:p>
            <a:pPr marL="0" indent="0" algn="ctr">
              <a:buFontTx/>
              <a:buNone/>
              <a:defRPr/>
            </a:pPr>
            <a:r>
              <a:rPr lang="ar-SA" b="1" dirty="0">
                <a:solidFill>
                  <a:srgbClr val="C00000"/>
                </a:solidFill>
              </a:rPr>
              <a:t>خلال الفترة من 27-29</a:t>
            </a:r>
            <a:r>
              <a:rPr lang="en-US" b="1" dirty="0">
                <a:solidFill>
                  <a:srgbClr val="C00000"/>
                </a:solidFill>
              </a:rPr>
              <a:t>/</a:t>
            </a:r>
            <a:r>
              <a:rPr lang="ar-SA" b="1" dirty="0">
                <a:solidFill>
                  <a:srgbClr val="C00000"/>
                </a:solidFill>
              </a:rPr>
              <a:t>2</a:t>
            </a:r>
            <a:r>
              <a:rPr lang="en-US" b="1" dirty="0">
                <a:solidFill>
                  <a:srgbClr val="C00000"/>
                </a:solidFill>
              </a:rPr>
              <a:t>/</a:t>
            </a:r>
            <a:r>
              <a:rPr lang="ar-SA" b="1" dirty="0">
                <a:solidFill>
                  <a:srgbClr val="C00000"/>
                </a:solidFill>
              </a:rPr>
              <a:t>1435 </a:t>
            </a:r>
            <a:r>
              <a:rPr lang="ar-SA" b="1" dirty="0" smtClean="0">
                <a:solidFill>
                  <a:srgbClr val="C00000"/>
                </a:solidFill>
              </a:rPr>
              <a:t>هـ</a:t>
            </a:r>
          </a:p>
          <a:p>
            <a:pPr marL="0" indent="0" algn="ctr">
              <a:buFontTx/>
              <a:buNone/>
              <a:defRPr/>
            </a:pPr>
            <a:r>
              <a:rPr lang="ar-SA" sz="2800" b="1" dirty="0" smtClean="0"/>
              <a:t>بمقر </a:t>
            </a:r>
            <a:r>
              <a:rPr lang="ar-SA" sz="2800" b="1" dirty="0"/>
              <a:t>مركز التدريب الكشفي الدائم </a:t>
            </a:r>
            <a:r>
              <a:rPr lang="ar-SA" sz="2800" b="1" dirty="0" smtClean="0"/>
              <a:t>بالمجمعة</a:t>
            </a:r>
            <a:endParaRPr lang="ar-SA" sz="2800" b="1" dirty="0"/>
          </a:p>
          <a:p>
            <a:pPr marL="0" indent="0" algn="ctr">
              <a:buFontTx/>
              <a:buNone/>
              <a:defRPr/>
            </a:pPr>
            <a:r>
              <a:rPr lang="ar-SA" b="1" dirty="0">
                <a:solidFill>
                  <a:srgbClr val="C00000"/>
                </a:solidFill>
              </a:rPr>
              <a:t>على الراغبين </a:t>
            </a:r>
            <a:endParaRPr lang="en-US" b="1" dirty="0">
              <a:solidFill>
                <a:srgbClr val="C00000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ar-SA" b="1" dirty="0"/>
              <a:t>التسجيل بالنموذج المعد في مقر الأنشطة</a:t>
            </a:r>
            <a:endParaRPr lang="en-US" b="1" dirty="0"/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3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124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125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107950" y="6248400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pic>
        <p:nvPicPr>
          <p:cNvPr id="5126" name="صورة 7" descr="مخيم  السلام الكشفي الثاني - السعودية ٢٠١١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84313"/>
            <a:ext cx="35274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سمة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سمة Offic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سمة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سمة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211</Words>
  <Application>Microsoft Office PowerPoint</Application>
  <PresentationFormat>On-screen Show (4:3)</PresentationFormat>
  <Paragraphs>31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Times New Roman</vt:lpstr>
      <vt:lpstr>Arial</vt:lpstr>
      <vt:lpstr>سمة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0</cp:revision>
  <cp:lastPrinted>1601-01-01T00:00:00Z</cp:lastPrinted>
  <dcterms:created xsi:type="dcterms:W3CDTF">1601-01-01T00:00:00Z</dcterms:created>
  <dcterms:modified xsi:type="dcterms:W3CDTF">2015-04-18T10:26:01Z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