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6" r:id="rId2"/>
    <p:sldId id="340" r:id="rId3"/>
    <p:sldId id="355" r:id="rId4"/>
    <p:sldId id="354" r:id="rId5"/>
    <p:sldId id="346" r:id="rId6"/>
    <p:sldId id="358" r:id="rId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A6188FE0-8AAE-4268-AA97-CF1324BA5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53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DAE8E598-0910-4E8E-8E56-192ADA924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473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7D3829-CF70-4A04-9D3C-3862C2693371}" type="slidenum">
              <a:rPr lang="en-US" altLang="ar-SA"/>
              <a:pPr eaLnBrk="1" hangingPunct="1">
                <a:spcBef>
                  <a:spcPct val="0"/>
                </a:spcBef>
              </a:pPr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2300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98D1F-D41F-4346-95CD-22D1139567A0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2837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97B678-2534-4FC0-86C7-A4C52C138A4C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4157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35D94A-82B6-4B22-9FF4-938F95DB0A51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5223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70A5D2-3868-4471-8ED7-F742DD20A569}" type="slidenum">
              <a:rPr lang="en-US" altLang="ar-SA"/>
              <a:pPr eaLnBrk="1" hangingPunct="1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1206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93E485-B884-415B-BAA4-5BFAE7FBEEB2}" type="slidenum">
              <a:rPr lang="en-US" altLang="ar-SA"/>
              <a:pPr eaLnBrk="1" hangingPunct="1">
                <a:spcBef>
                  <a:spcPct val="0"/>
                </a:spcBef>
              </a:pPr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77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8D33F-BBAA-47D3-BE2F-A2A2FAB56D6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5814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F2771-99B2-4FB4-A9A5-F701B3F9162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9526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6BB13-C3BF-427C-A6C6-066CF618A64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5658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8085B-BDCB-4F67-A66A-9F4894DC9F7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1545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5D983-96C0-4441-9AC0-9408D74EF83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26349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4ECDF-C7A2-4358-9EFF-D7D35EBE579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1232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0F5D4-C56C-434E-8A75-92F06DB4442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35750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1392D-0FFA-43E6-A3A1-784181AAB19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96578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B6693-2D3C-4C32-B437-544529C4B88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70847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AAD88-D44D-4FB8-A415-F94F52F1E28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24422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4C034-88BE-456C-B5C7-3496850E440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384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8053A167-7265-493F-B3AF-E997865869DA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دعوة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تدعو لجنة الأنشطة الطلابية طلاب الكلية للتقدم برغباتهم للمشاركة في عضوية المجلس الاستشاري لطلاب الكلية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5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بالنموذج المعد بمقر الأنشطة الطلابية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(27)-التي تصدرها لجنة الأنشطة الطلابية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وكيل الكلية 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يجتمع بهيئة التدريس لترتيبات ورشة عمل الارشاد الأكاديمي الواقع و المأمول</a:t>
            </a:r>
            <a:endParaRPr lang="en-US" sz="6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(27)-التي تصدرها لجنة الأنشطة الطلابية </a:t>
            </a:r>
          </a:p>
        </p:txBody>
      </p:sp>
      <p:pic>
        <p:nvPicPr>
          <p:cNvPr id="3078" name="صورة 6" descr="C:\Users\sh.newiegy\AppData\Local\Microsoft\Windows\Temporary Internet Files\Content.Word\IMG_2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46609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صورة 7" descr="C:\Users\sh.newiegy\AppData\Local\Microsoft\Windows\Temporary Internet Files\Content.Word\IMG_23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51138"/>
            <a:ext cx="4248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دعوة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5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للمهتمين بأبحاث الموهبة و الابداع للنشر في المجلة العلمية المحكمة المتخصصة في ذلك، و التي تصدرها جامعة الملك فيصل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بريد المجلة الالكتروني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Nrcgc_journal@kfu.edu.sa</a:t>
            </a:r>
            <a:endParaRPr lang="en-US" sz="5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(27)-التي تصدرها لجنة الأنشطة الطلابية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تهنئة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نبارك لمسئولي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موقع الكلية الالكتروني</a:t>
            </a:r>
            <a:endParaRPr lang="ar-SA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حصول الموقع على المركز الثامن على مستوى الجامعة للكليات و </a:t>
            </a:r>
            <a:r>
              <a:rPr lang="ar-SA" sz="4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العمادات</a:t>
            </a:r>
            <a:endParaRPr lang="ar-SA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و درع التميز للمواقع الإلكترونية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كما نبارك للأستاذ أحمد </a:t>
            </a:r>
            <a:r>
              <a:rPr lang="ar-SA" sz="44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يس</a:t>
            </a:r>
            <a:endParaRPr lang="ar-SA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لحصوله لعلى المركز الثامن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للمواقع الشخصية لهيئة التدريس</a:t>
            </a: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(27)-التي تصدرها لجنة الأنشطة الطلابية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23850" y="152400"/>
            <a:ext cx="8621713" cy="9001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فريق الكلية يشارك في دوري الجامعة للكرة الطائرة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(27)-التي تصدرها لجنة الأنشطة الطلابية </a:t>
            </a:r>
          </a:p>
        </p:txBody>
      </p:sp>
      <p:pic>
        <p:nvPicPr>
          <p:cNvPr id="6150" name="صورة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12331" r="35838" b="39499"/>
          <a:stretch>
            <a:fillRect/>
          </a:stretch>
        </p:blipFill>
        <p:spPr bwMode="auto">
          <a:xfrm>
            <a:off x="250825" y="908050"/>
            <a:ext cx="85693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23850" y="152400"/>
            <a:ext cx="8621713" cy="9001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فريق الكلية يشارك في دوري الجامعة للكرة الطائرة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(27)-التي تصدرها لجنة الأنشطة الطلابية </a:t>
            </a:r>
          </a:p>
        </p:txBody>
      </p:sp>
      <p:pic>
        <p:nvPicPr>
          <p:cNvPr id="7174" name="صورة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16956" r="35693" b="10597"/>
          <a:stretch>
            <a:fillRect/>
          </a:stretch>
        </p:blipFill>
        <p:spPr bwMode="auto">
          <a:xfrm>
            <a:off x="107950" y="981075"/>
            <a:ext cx="86407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</Words>
  <Application>Microsoft Office PowerPoint</Application>
  <PresentationFormat>On-screen Show (4:3)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Times New Roman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