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6" r:id="rId2"/>
    <p:sldId id="340" r:id="rId3"/>
    <p:sldId id="354" r:id="rId4"/>
    <p:sldId id="359" r:id="rId5"/>
    <p:sldId id="346" r:id="rId6"/>
    <p:sldId id="358" r:id="rId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03DF8CF-67FA-4AB2-B3EA-3A21955F8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49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5F00EBE6-3504-454F-A284-233ACED3F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86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BEED1E-5E76-4AB0-B317-CB2FB97227E6}" type="slidenum">
              <a:rPr lang="en-US" altLang="ar-SA"/>
              <a:pPr eaLnBrk="1" hangingPunct="1"/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97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527029-BEBD-490C-8C3D-55A4E6986A05}" type="slidenum">
              <a:rPr lang="en-US" altLang="ar-SA"/>
              <a:pPr eaLnBrk="1" hangingPunct="1"/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1782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3B294C-457B-4977-8584-310D55DF4641}" type="slidenum">
              <a:rPr lang="en-US" altLang="ar-SA"/>
              <a:pPr eaLnBrk="1" hangingPunct="1"/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7468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7B9440-4B6A-48EA-A7E4-D5D76CE47607}" type="slidenum">
              <a:rPr lang="en-US" altLang="ar-SA"/>
              <a:pPr eaLnBrk="1" hangingPunct="1"/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8985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3EB6DB-B670-4E24-BE1B-A50C9F85F1B8}" type="slidenum">
              <a:rPr lang="en-US" altLang="ar-SA"/>
              <a:pPr eaLnBrk="1" hangingPunct="1"/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072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523E7D-F88D-42A7-8742-F5A0A92D8676}" type="slidenum">
              <a:rPr lang="en-US" altLang="ar-SA"/>
              <a:pPr eaLnBrk="1" hangingPunct="1"/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055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5CDAB-A420-41B4-9632-10C314E57C4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993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205D-D17F-4A08-A281-7028675E082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0263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ED45E-0995-4EE6-96E3-DC24D942F18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8860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B2D84-C5AC-4736-BE36-159D1B08CCC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2171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D782A-E6A0-4A5C-AB94-4B8542A2729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2706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E5F4-CC31-470F-9D18-9E42A45514B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35099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6307B-4F50-4AE0-BD9C-C2D6EC3C2D7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8388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B491C-A5AB-478D-A95F-97D7BA4C149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738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512BC-E164-4BBA-9C35-54204130A78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029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543AB-21E1-4FCA-B691-48BA60E07CF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4345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2A77E-43CD-41E9-9E45-4D4E49F6568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21888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3F5D3CFB-2BF4-4D4D-8944-89E71D13E3AF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8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طلاب </a:t>
            </a:r>
            <a:r>
              <a:rPr lang="ar-SA" sz="6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كلية المجتمع يزور مدينة الملك عبدالعزيز للعلوم والتقنية</a:t>
            </a:r>
            <a:endParaRPr lang="en-US" sz="6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(28)-التي تصدرها لجنة الأنشطة الطلابية </a:t>
            </a:r>
          </a:p>
        </p:txBody>
      </p:sp>
      <p:pic>
        <p:nvPicPr>
          <p:cNvPr id="2054" name="Picture 6" descr="20131111_103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33650"/>
            <a:ext cx="84963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طلاب مع مشرفي العلاقات العامة بمدينة الملك عبد العزيز للعلوم </a:t>
            </a: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(28)-التي تصدرها لجنة الأنشطة الطلابية </a:t>
            </a:r>
          </a:p>
        </p:txBody>
      </p:sp>
      <p:pic>
        <p:nvPicPr>
          <p:cNvPr id="3078" name="Picture 8" descr="٢٠١٣١١١١_١١٠٠١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569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طلاب الكلية في مركز الروبوتات الذكية </a:t>
            </a:r>
            <a:r>
              <a:rPr lang="ar-SA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بمدينة الملك عبد العزيز للعلوم  </a:t>
            </a:r>
            <a:endParaRPr lang="ar-SA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(28)-التي تصدرها لجنة الأنشطة الطلابية </a:t>
            </a:r>
          </a:p>
        </p:txBody>
      </p:sp>
      <p:pic>
        <p:nvPicPr>
          <p:cNvPr id="4102" name="Picture 6" descr="٢٠١٣١١١١_١٢٠٧٢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8376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عميد الكلية يمنح شهادات مشاركة للطلاب المشاركين في زيارة مدينة الملك عبد العزيز </a:t>
            </a: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(28)-التي تصدرها لجنة الأنشطة الطلابية </a:t>
            </a:r>
          </a:p>
        </p:txBody>
      </p:sp>
      <p:pic>
        <p:nvPicPr>
          <p:cNvPr id="5126" name="Picture 6" descr="C:\Users\a\Desktop\صور التكريم\صور التكريم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37612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23850" y="152400"/>
            <a:ext cx="8621713" cy="13319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اجتماع اللجنة التنظيمية للملتقى العلمي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«الارشاد الأكاديمي بين الواقع و المأمول «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614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(28)-التي تصدرها لجنة الأنشطة الطلابية </a:t>
            </a:r>
          </a:p>
        </p:txBody>
      </p:sp>
      <p:pic>
        <p:nvPicPr>
          <p:cNvPr id="6150" name="صورة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16057" r="26041" b="22189"/>
          <a:stretch>
            <a:fillRect/>
          </a:stretch>
        </p:blipFill>
        <p:spPr bwMode="auto">
          <a:xfrm>
            <a:off x="250825" y="1484313"/>
            <a:ext cx="87137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محتوى 1"/>
          <p:cNvSpPr>
            <a:spLocks noGrp="1"/>
          </p:cNvSpPr>
          <p:nvPr>
            <p:ph idx="1"/>
          </p:nvPr>
        </p:nvSpPr>
        <p:spPr>
          <a:xfrm>
            <a:off x="323850" y="152400"/>
            <a:ext cx="8621713" cy="13319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ar-SA" altLang="en-US" sz="4000" b="1" smtClean="0">
                <a:solidFill>
                  <a:srgbClr val="C00000"/>
                </a:solidFill>
              </a:rPr>
              <a:t>اجتماع اللجنة التنظيمية للملتقى العلمي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ar-SA" altLang="en-US" sz="4000" b="1" smtClean="0">
                <a:solidFill>
                  <a:srgbClr val="C00000"/>
                </a:solidFill>
              </a:rPr>
              <a:t> «الارشاد الأكاديمي بين الواقع و المأمول «</a:t>
            </a:r>
            <a:endParaRPr lang="en-US" altLang="en-US" sz="3600" b="1" smtClean="0">
              <a:solidFill>
                <a:srgbClr val="002060"/>
              </a:solidFill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717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(27)-التي تصدرها لجنة الأنشطة الطلابية </a:t>
            </a:r>
          </a:p>
        </p:txBody>
      </p:sp>
      <p:pic>
        <p:nvPicPr>
          <p:cNvPr id="7174" name="صورة 6" descr="C:\Users\a\AppData\Local\Microsoft\Windows\Temporary Internet Files\Content.Word\IMG_2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58950"/>
            <a:ext cx="84978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</Words>
  <Application>Microsoft Office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