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89" r:id="rId4"/>
    <p:sldId id="295" r:id="rId5"/>
    <p:sldId id="283" r:id="rId6"/>
    <p:sldId id="290" r:id="rId7"/>
    <p:sldId id="291" r:id="rId8"/>
    <p:sldId id="292" r:id="rId9"/>
    <p:sldId id="293" r:id="rId10"/>
    <p:sldId id="294" r:id="rId11"/>
    <p:sldId id="264" r:id="rId1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08EABA64-49E9-4271-BCF0-F905E7D82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7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F46AF72F-84A6-45BC-8601-C3C6A69E9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35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354CA-D0E3-4A8A-8EAC-062CAD9253D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65688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A1A84-1D2C-4619-82BF-6814C833FE5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62487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EF380-8F62-47D5-947A-0D0CB73F1C9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542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DC913-464E-4963-B4C5-6565A580307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8276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3E95D-0F6E-4F41-9B04-DA2922D2014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64014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6C46C-CBE6-4CE1-9EC8-3A6D5E5D872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647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C7F3D-6F61-435C-8E51-8607FAE9307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7449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73DDB-BE13-4303-AC14-78E5B3109E2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4835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FC658-0C9B-46E5-9743-E7A4E26F8CE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490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18E7D-6636-4A4B-8821-987A8293598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0599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35DF6-E41F-4625-BED9-6C94BA0088B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2523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9ADCA7E6-6B5F-4D9B-943C-F971F39BFBA3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286125"/>
            <a:ext cx="8286750" cy="29289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العدد السابع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من المجلة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5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786313" y="142875"/>
            <a:ext cx="4214812" cy="6215063"/>
          </a:xfrm>
        </p:spPr>
        <p:txBody>
          <a:bodyPr/>
          <a:lstStyle/>
          <a:p>
            <a:r>
              <a:rPr lang="ar-SA" altLang="en-US" sz="4800" smtClean="0">
                <a:solidFill>
                  <a:srgbClr val="7030A0"/>
                </a:solidFill>
                <a:cs typeface="PT Bold Heading" panose="02010400000000000000" pitchFamily="2" charset="-78"/>
              </a:rPr>
              <a:t>الدكتور خالد بن ناشي المضيبري مع لجنة الامتحان المكونة من كل من البروفسور </a:t>
            </a:r>
            <a:r>
              <a:rPr lang="en-US" altLang="en-US" sz="4800" smtClean="0">
                <a:solidFill>
                  <a:srgbClr val="7030A0"/>
                </a:solidFill>
                <a:cs typeface="PT Bold Heading" panose="02010400000000000000" pitchFamily="2" charset="-78"/>
              </a:rPr>
              <a:t>Jerry Wellington</a:t>
            </a:r>
            <a:r>
              <a:rPr lang="ar-SA" altLang="en-US" sz="4800" smtClean="0">
                <a:solidFill>
                  <a:srgbClr val="7030A0"/>
                </a:solidFill>
                <a:cs typeface="PT Bold Heading" panose="02010400000000000000" pitchFamily="2" charset="-78"/>
              </a:rPr>
              <a:t> و البروفسور </a:t>
            </a:r>
            <a:r>
              <a:rPr lang="en-US" altLang="en-US" sz="4800" smtClean="0">
                <a:solidFill>
                  <a:srgbClr val="7030A0"/>
                </a:solidFill>
                <a:cs typeface="PT Bold Heading" panose="02010400000000000000" pitchFamily="2" charset="-78"/>
              </a:rPr>
              <a:t>Mike Fleming </a:t>
            </a:r>
            <a:endParaRPr lang="ar-SA" altLang="en-US" sz="48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1267" name="Picture 2" descr="IMG_2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>
            <a:fillRect/>
          </a:stretch>
        </p:blipFill>
        <p:spPr bwMode="auto">
          <a:xfrm>
            <a:off x="357188" y="714375"/>
            <a:ext cx="4186237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2071688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تبدأ الدراسة بالفصل الدراسي الثاني من العام الجامعي  1433-1434 هـ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214563"/>
            <a:ext cx="7715250" cy="4448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2071688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المرشدين الأكاديميين في استقبال الطلاب </a:t>
            </a:r>
          </a:p>
        </p:txBody>
      </p:sp>
      <p:sp>
        <p:nvSpPr>
          <p:cNvPr id="4099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en-US" smtClean="0"/>
          </a:p>
        </p:txBody>
      </p:sp>
      <p:pic>
        <p:nvPicPr>
          <p:cNvPr id="4100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35538" r="11417"/>
          <a:stretch>
            <a:fillRect/>
          </a:stretch>
        </p:blipFill>
        <p:spPr bwMode="auto">
          <a:xfrm>
            <a:off x="428625" y="1704975"/>
            <a:ext cx="80724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501062" cy="6215063"/>
          </a:xfrm>
        </p:spPr>
        <p:txBody>
          <a:bodyPr/>
          <a:lstStyle/>
          <a:p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بشرى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لطلاب الكلية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6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عمليات التسجيل و الحذف و الإضافة متاحة لدى الكلية ، و على كل طالب مراجعة المرشد الأكاديمي</a:t>
            </a:r>
            <a:r>
              <a:rPr lang="ar-SA" altLang="en-US" sz="48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/>
            </a:r>
            <a:br>
              <a:rPr lang="ar-SA" altLang="en-US" sz="4800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5400" b="1" smtClean="0">
                <a:solidFill>
                  <a:srgbClr val="FF0000"/>
                </a:solidFill>
                <a:cs typeface="PT Bold Heading" panose="02010400000000000000" pitchFamily="2" charset="-78"/>
              </a:rPr>
              <a:t>و على الطلاب المفصولين أكاديميا مراجعة سعادة عميد الكلية في موعد أقصاه السبت 21-3-1434 </a:t>
            </a:r>
            <a:r>
              <a:rPr lang="ar-SA" altLang="en-US" sz="48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/>
            </a:r>
            <a:br>
              <a:rPr lang="ar-SA" altLang="en-US" sz="4800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48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 مع تحيات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2071688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العميد يستقبل سعادة عميد عمادة شؤون الطلاب 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214563"/>
            <a:ext cx="77152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2071688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العميد يستقبل سعادة عميد عمادة شؤون الطلاب  و وكيل العمادة للتطوير و الجودة 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6"/>
          <a:stretch>
            <a:fillRect/>
          </a:stretch>
        </p:blipFill>
        <p:spPr>
          <a:xfrm>
            <a:off x="857250" y="2357438"/>
            <a:ext cx="72485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5214938" y="142875"/>
            <a:ext cx="3786187" cy="6215063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تهنئ سعاد الدكتور عبد الله الدهش على مشاركته بورقة عمل في مؤتمر دولي باندونيسيا</a:t>
            </a:r>
          </a:p>
        </p:txBody>
      </p:sp>
      <p:pic>
        <p:nvPicPr>
          <p:cNvPr id="8195" name="Picture 2" descr="اندونسيا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t="14970" r="18706" b="10519"/>
          <a:stretch>
            <a:fillRect/>
          </a:stretch>
        </p:blipFill>
        <p:spPr bwMode="auto">
          <a:xfrm>
            <a:off x="357188" y="428625"/>
            <a:ext cx="507206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5214938" y="142875"/>
            <a:ext cx="3786187" cy="6215063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الدكتور عبد الله الدهش يشارك بورقة عمل في المؤتمر الدولي لعلوم و هندسة الرياضيات ،الكيمياء و الفزياء بجاكارتا </a:t>
            </a:r>
          </a:p>
        </p:txBody>
      </p:sp>
      <p:pic>
        <p:nvPicPr>
          <p:cNvPr id="9219" name="Picture 2" descr="اندونس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151" r="2812"/>
          <a:stretch>
            <a:fillRect/>
          </a:stretch>
        </p:blipFill>
        <p:spPr bwMode="auto">
          <a:xfrm>
            <a:off x="428625" y="214313"/>
            <a:ext cx="4786313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4786313" y="142875"/>
            <a:ext cx="4214812" cy="6215063"/>
          </a:xfrm>
        </p:spPr>
        <p:txBody>
          <a:bodyPr/>
          <a:lstStyle/>
          <a:p>
            <a:r>
              <a:rPr lang="ar-SA" altLang="en-US" sz="4000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تهنئ الدكتور خالد بن ناشي المضيبري بقسم العلوم الإدارية و الإنسانية بالكلية لحصوله على درجة دكتوراه الفلسفة في التربية من جامعة درم في بريطانيا  تخصص لغة انجليزية</a:t>
            </a:r>
          </a:p>
        </p:txBody>
      </p:sp>
      <p:pic>
        <p:nvPicPr>
          <p:cNvPr id="10243" name="Picture 2" descr="IMG_1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435768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PT Bold Heading</vt:lpstr>
      <vt:lpstr>سمة Office</vt:lpstr>
      <vt:lpstr>جامعة المجمعة  كلية المجتمع  لجنة الأنشطة الطلابية </vt:lpstr>
      <vt:lpstr>طلاب الكلية تبدأ الدراسة بالفصل الدراسي الثاني من العام الجامعي  1433-1434 هـ</vt:lpstr>
      <vt:lpstr>المرشدين الأكاديميين في استقبال الطلاب </vt:lpstr>
      <vt:lpstr>بشرى لطلاب الكلية عمليات التسجيل و الحذف و الإضافة متاحة لدى الكلية ، و على كل طالب مراجعة المرشد الأكاديمي و على الطلاب المفصولين أكاديميا مراجعة سعادة عميد الكلية في موعد أقصاه السبت 21-3-1434   مع تحيات لجنة الأنشطة الطلابية </vt:lpstr>
      <vt:lpstr>سعادة العميد يستقبل سعادة عميد عمادة شؤون الطلاب </vt:lpstr>
      <vt:lpstr>سعادة العميد يستقبل سعادة عميد عمادة شؤون الطلاب  و وكيل العمادة للتطوير و الجودة </vt:lpstr>
      <vt:lpstr>لجنة الأنشطة الطلابية تهنئ سعاد الدكتور عبد الله الدهش على مشاركته بورقة عمل في مؤتمر دولي باندونيسيا</vt:lpstr>
      <vt:lpstr>سعادة الدكتور عبد الله الدهش يشارك بورقة عمل في المؤتمر الدولي لعلوم و هندسة الرياضيات ،الكيمياء و الفزياء بجاكارتا </vt:lpstr>
      <vt:lpstr>لجنة الأنشطة الطلابية تهنئ الدكتور خالد بن ناشي المضيبري بقسم العلوم الإدارية و الإنسانية بالكلية لحصوله على درجة دكتوراه الفلسفة في التربية من جامعة درم في بريطانيا  تخصص لغة انجليزية</vt:lpstr>
      <vt:lpstr>الدكتور خالد بن ناشي المضيبري مع لجنة الامتحان المكونة من كل من البروفسور Jerry Wellington و البروفسور Mike Fleming </vt:lpstr>
      <vt:lpstr>جامعة المجمعة  كلية المجتمع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