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75" r:id="rId2"/>
    <p:sldId id="356" r:id="rId3"/>
    <p:sldId id="369" r:id="rId4"/>
    <p:sldId id="370" r:id="rId5"/>
    <p:sldId id="374" r:id="rId6"/>
    <p:sldId id="371" r:id="rId7"/>
    <p:sldId id="372" r:id="rId8"/>
    <p:sldId id="373" r:id="rId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F2351444-B239-42F9-A821-6764E9BF0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52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B1111382-B659-441D-A854-DDAD6328D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001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FBD11C-4848-4A65-96C0-FB554E121143}" type="slidenum">
              <a:rPr lang="en-US" altLang="ar-SA"/>
              <a:pPr eaLnBrk="1" hangingPunct="1">
                <a:spcBef>
                  <a:spcPct val="0"/>
                </a:spcBef>
              </a:pPr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4451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2188DF-12BD-4499-B847-CA682D5462AF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4850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E31DDA-4CD5-44F5-A2B5-476FB9BE6981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1641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BCC5CC-6203-4E0E-AB9C-DDF1C957EFB7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3146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4C4E65-86E9-432A-807E-167D27CED196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8282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5E2CB3-7A90-4D7D-8F21-3D372B635A6A}" type="slidenum">
              <a:rPr lang="en-US" altLang="ar-SA"/>
              <a:pPr eaLnBrk="1" hangingPunct="1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736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B22640-4A41-44C7-8E6A-F3A327F02FF8}" type="slidenum">
              <a:rPr lang="en-US" altLang="ar-SA"/>
              <a:pPr eaLnBrk="1" hangingPunct="1">
                <a:spcBef>
                  <a:spcPct val="0"/>
                </a:spcBef>
              </a:pPr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8991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ED16CE-ACF5-4828-9623-A3151992D479}" type="slidenum">
              <a:rPr lang="en-US" altLang="ar-SA"/>
              <a:pPr eaLnBrk="1" hangingPunct="1">
                <a:spcBef>
                  <a:spcPct val="0"/>
                </a:spcBef>
              </a:pPr>
              <a:t>8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07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A5A4E-F0F7-4DCD-8025-456477A91C3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898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36FB1-CB8B-4090-9BA1-087AAE242722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0973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BC602-9AA5-411A-AF00-753A29567FA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70700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D9EE8-8BC2-4E92-949E-E54C6C73120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66560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65091-BEE4-45E0-BFD7-79C5C5DFCA2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4361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3D6F9-C390-4CE6-92B7-4F0C022FF34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8284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BB97-A66C-4B96-85C1-BFFF748DB2A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6398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10E98-389E-421E-8B80-C1A87CD9341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8973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3CFBB-36AF-443A-9105-3ABA7CBA2431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446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93211-9C87-472C-B066-EF9B60CFBA2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56066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FBC2F-847F-473A-8CCB-335CD42F10A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79856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r>
              <a:rPr lang="ar-SA"/>
              <a:t>جامعة المجمعة - كلية المجتمع - النشرة المرئية - السنة الثانية - العدد (26)-التي تصدرها لجنة الأنشطة الطلابية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227AA3E4-359F-41DC-AF4D-11E43292A927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كلية المجتمع ترحب بأبنائها الطلاب مع بداية الفصل الدراسي الثاني من العام الجامعي 1435/1434 هـ </a:t>
            </a:r>
            <a:b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و تدعوهم للرجوع لوحدة التوجيه و الارشاد و وحدة شؤون الطلاب في الاستفسار عن حالات التسجيل و الحذف و الاضافة </a:t>
            </a:r>
            <a:endParaRPr lang="en-US" sz="1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5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317750"/>
            <a:ext cx="8821738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سعادة عميد الكلية يرحب بمعالي مدير الجامعة في المعرض المصاحب للملتقي التحضيري للمؤتمر العلمي الخامس</a:t>
            </a:r>
            <a:b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و مشاركة للطالب نبيل الشمري بفلم تسجيلي </a:t>
            </a:r>
            <a:endParaRPr lang="en-US" sz="2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3078" name="Picture 7" descr="C:\Users\a\Desktop\الجودة\أمانة النشاط\المجلة المرئية\السنة الثانية\العدد 30\IMG_2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9281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>
                <a:solidFill>
                  <a:srgbClr val="7030A0"/>
                </a:solidFill>
              </a:rPr>
              <a:t>سعادة عميد الكلية </a:t>
            </a:r>
            <a:r>
              <a:rPr lang="ar-SA" sz="3600" b="1" dirty="0" smtClean="0">
                <a:solidFill>
                  <a:srgbClr val="7030A0"/>
                </a:solidFill>
              </a:rPr>
              <a:t>يكرم طلاب الكلية المشاركين في </a:t>
            </a:r>
            <a:r>
              <a:rPr lang="ar-SA" sz="3600" b="1" dirty="0">
                <a:solidFill>
                  <a:srgbClr val="7030A0"/>
                </a:solidFill>
              </a:rPr>
              <a:t>المعرض المصاحب للملتقي التحضيري للمؤتمر العلمي </a:t>
            </a:r>
            <a:r>
              <a:rPr lang="ar-SA" sz="3600" b="1" dirty="0" smtClean="0">
                <a:solidFill>
                  <a:srgbClr val="7030A0"/>
                </a:solidFill>
              </a:rPr>
              <a:t>الخامس</a:t>
            </a:r>
            <a:r>
              <a:rPr lang="ar-SA" sz="3600" b="1" dirty="0">
                <a:solidFill>
                  <a:srgbClr val="7030A0"/>
                </a:solidFill>
              </a:rPr>
              <a:t> </a:t>
            </a:r>
            <a:r>
              <a:rPr lang="ar-SA" sz="3600" b="1" dirty="0" smtClean="0">
                <a:solidFill>
                  <a:srgbClr val="7030A0"/>
                </a:solidFill>
              </a:rPr>
              <a:t>بحضور وكيل عمادة شؤون الطلاب 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4102" name="Picture 7" descr="C:\Users\a\Desktop\الجودة\أمانة النشاط\المجلة المرئية\السنة الثانية\العدد 30\IMG_2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5693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عمادة الكلية تستضيف أبنائها الطلاب خلال الاختبارات النهائية للفصل الدراسي الأول في مقر الانشطة الطلابية و تقدم لهم الضيافة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5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5126" name="Picture 7" descr="C:\Users\a\Desktop\الجودة\أمانة النشاط\المجلة المرئية\السنة الثانية\العدد 30\IMG_2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69315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محتوى 1"/>
          <p:cNvSpPr>
            <a:spLocks noGrp="1"/>
          </p:cNvSpPr>
          <p:nvPr>
            <p:ph idx="1"/>
          </p:nvPr>
        </p:nvSpPr>
        <p:spPr>
          <a:xfrm>
            <a:off x="323850" y="152400"/>
            <a:ext cx="8621713" cy="19081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ar-SA" altLang="ar-SA" sz="4000" b="1" smtClean="0">
                <a:solidFill>
                  <a:srgbClr val="C00000"/>
                </a:solidFill>
              </a:rPr>
              <a:t>الطالب عبد العزيز العنزي يقدم عرض لمعالي مدير الجامعة عن بحثه المشارك في المعرض المصاحب </a:t>
            </a:r>
            <a:r>
              <a:rPr lang="ar-SA" altLang="en-US" sz="4000" b="1" smtClean="0">
                <a:solidFill>
                  <a:srgbClr val="7030A0"/>
                </a:solidFill>
              </a:rPr>
              <a:t>للملتقي التحضيري للمؤتمر العلمي الخامس</a:t>
            </a:r>
            <a:r>
              <a:rPr lang="ar-SA" altLang="ar-SA" sz="40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9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107950" y="6248400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6150" name="Picture 7" descr="C:\Users\a\Desktop\الجودة\أمانة النشاط\المجلة المرئية\السنة الثانية\العدد 30\IMG_26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8837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altLang="ar-SA" sz="3600" b="1" dirty="0" smtClean="0">
                <a:solidFill>
                  <a:srgbClr val="C00000"/>
                </a:solidFill>
              </a:rPr>
              <a:t>الطالب محمود عبد السلام يقدم عرض لمعالي مدير الجامعة عن مشروعه المشارك في المعرض المصاحب </a:t>
            </a:r>
            <a:r>
              <a:rPr lang="ar-SA" sz="3600" b="1" dirty="0" smtClean="0">
                <a:solidFill>
                  <a:srgbClr val="7030A0"/>
                </a:solidFill>
              </a:rPr>
              <a:t>للملتقي التحضيري للمؤتمر العلمي الخامس</a:t>
            </a:r>
            <a:r>
              <a:rPr lang="ar-SA" altLang="ar-SA" sz="36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7174" name="Picture 7" descr="C:\Users\a\Desktop\الجودة\أمانة النشاط\المجلة المرئية\السنة الثانية\العدد 30\IMG_2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91698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ar-SA" altLang="ar-SA" sz="3600" b="1" smtClean="0">
                <a:solidFill>
                  <a:srgbClr val="C00000"/>
                </a:solidFill>
              </a:rPr>
              <a:t>الطالب عبد العزيز حمدي يقدم عرض لمعالي مدير الجامعة عن لوحاته  المشاركة في المعرض المصاحب </a:t>
            </a:r>
            <a:r>
              <a:rPr lang="ar-SA" altLang="en-US" sz="3600" b="1" smtClean="0">
                <a:solidFill>
                  <a:srgbClr val="7030A0"/>
                </a:solidFill>
              </a:rPr>
              <a:t>للملتقي التحضيري للمؤتمر العلمي الخامس</a:t>
            </a:r>
            <a:r>
              <a:rPr lang="ar-SA" altLang="ar-SA" sz="3600" b="1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7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8198" name="Picture 7" descr="C:\Users\a\Desktop\الجودة\أمانة النشاط\المجلة المرئية\السنة الثانية\العدد 30\IMG_2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087563"/>
            <a:ext cx="87725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3188" y="303213"/>
            <a:ext cx="8856662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الطالب محمد أسامة يشارك </a:t>
            </a:r>
            <a:r>
              <a:rPr lang="ar-SA" altLang="ar-SA" sz="3600" b="1" dirty="0" smtClean="0">
                <a:solidFill>
                  <a:srgbClr val="C00000"/>
                </a:solidFill>
              </a:rPr>
              <a:t>في </a:t>
            </a:r>
            <a:r>
              <a:rPr lang="ar-SA" altLang="ar-SA" sz="3600" b="1" dirty="0">
                <a:solidFill>
                  <a:srgbClr val="C00000"/>
                </a:solidFill>
              </a:rPr>
              <a:t>المعرض المصاحب </a:t>
            </a:r>
            <a:r>
              <a:rPr lang="ar-SA" sz="3600" b="1" dirty="0">
                <a:solidFill>
                  <a:srgbClr val="7030A0"/>
                </a:solidFill>
              </a:rPr>
              <a:t>للملتقي التحضيري للمؤتمر العلمي الخامس</a:t>
            </a:r>
            <a:r>
              <a:rPr lang="ar-SA" altLang="ar-SA" sz="3600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endParaRPr lang="en-US" sz="20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21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92075" y="6308725"/>
            <a:ext cx="89090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smtClean="0">
                <a:solidFill>
                  <a:srgbClr val="7030A0"/>
                </a:solidFill>
              </a:rPr>
              <a:t>جامعة المجمعة - كلية المجتمع - النشرة المرئية - السنة الثانية - العدد (30)-التي تصدرها لجنة الأنشطة الطلابية </a:t>
            </a:r>
          </a:p>
        </p:txBody>
      </p:sp>
      <p:pic>
        <p:nvPicPr>
          <p:cNvPr id="9222" name="Picture 7" descr="C:\Users\a\Desktop\الجودة\أمانة النشاط\المجلة المرئية\السنة الثانية\العدد 30\IMG_2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83761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</Words>
  <Application>Microsoft Office PowerPoint</Application>
  <PresentationFormat>On-screen Show (4:3)</PresentationFormat>
  <Paragraphs>27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Times New Roman</vt:lpstr>
      <vt:lpstr>Arial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