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5" r:id="rId2"/>
    <p:sldId id="376" r:id="rId3"/>
    <p:sldId id="356" r:id="rId4"/>
    <p:sldId id="369" r:id="rId5"/>
    <p:sldId id="370" r:id="rId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F6416ABA-0281-4048-8A66-532EF01A1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624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65132B02-7701-48B7-857F-BE61385E6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571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819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97183-A74A-4346-8373-BD6F32ECCBE7}" type="slidenum">
              <a:rPr lang="en-US" altLang="ar-SA"/>
              <a:pPr eaLnBrk="1" hangingPunct="1">
                <a:spcBef>
                  <a:spcPct val="0"/>
                </a:spcBef>
              </a:pPr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9264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9A7B5-9969-422C-84A4-95AD8661C4FC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1416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B45D7-7399-43AC-99FC-EC371D7D2FD1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693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418ED-5CD9-4C09-A99F-CC38396576FC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327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54F3E4-C761-42BD-AE6B-69852A82D612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0704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850B2-1744-41C1-AB01-F4963B08AAE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80965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EA719-A7FF-44F9-88B2-6EE2A9046BA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76908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4C012-807F-4B1C-951F-BE9C4A81028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79631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EDF98-AD0A-471A-A0B1-0A9CBE6FEDB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3095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FC4B7-AAFF-4021-928D-909FEDDC6F0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947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5950E-8851-442C-BAFF-D7E410A940C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7526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671C2-173A-447A-B50C-98A7CC8B530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6440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BC94F-1A10-46C2-9FB4-926EFFE330B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4880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1F684-151E-497F-9167-225ED9394E5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023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E6009-E5ED-4B6B-B586-A90C17E4E34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3850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03136-5E3B-41B5-84EF-53775C55085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289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CF4E65E7-8873-4031-986C-2FD6AD0C5CD7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وكيل الجامعة للشؤون التعليمية و سعادة عميد الكلية واجتماع للجنة التنظيمية للملتقي العلمي للإرشاد الأكاديمي</a:t>
            </a:r>
            <a:endParaRPr lang="en-US" sz="1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(31)-التي تصدرها لجنة الأنشطة الطلابية </a:t>
            </a:r>
          </a:p>
        </p:txBody>
      </p:sp>
      <p:pic>
        <p:nvPicPr>
          <p:cNvPr id="2054" name="Picture 7" descr="C:\Users\a\Desktop\الجودة\أمانة النشاط\المجلة المرئية\السنة الثانية\العدد 31\IMG_2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4076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وكيل الجامعة للشؤون التعليمية و سعادة عميد الكلية واجتماع للجنة التنظيمية للملتقي العلمي للإرشاد الأكاديمي</a:t>
            </a:r>
            <a:endParaRPr lang="en-US" sz="1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(31)-التي تصدرها لجنة الأنشطة الطلابية 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381125"/>
            <a:ext cx="90170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(31)-التي تصدرها لجنة الأنشطة الطلابية </a:t>
            </a:r>
          </a:p>
        </p:txBody>
      </p:sp>
      <p:pic>
        <p:nvPicPr>
          <p:cNvPr id="4102" name="Picture 8" descr="http://www.mu.edu.sa/sites/default/files/Invitation_pup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9017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(31)-التي تصدرها لجنة الأنشطة الطلابية </a:t>
            </a:r>
          </a:p>
        </p:txBody>
      </p:sp>
      <p:pic>
        <p:nvPicPr>
          <p:cNvPr id="5126" name="صورة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32336" r="22943" b="14154"/>
          <a:stretch>
            <a:fillRect/>
          </a:stretch>
        </p:blipFill>
        <p:spPr bwMode="auto">
          <a:xfrm>
            <a:off x="144463" y="150813"/>
            <a:ext cx="8820150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(31)-التي تصدرها لجنة الأنشطة الطلابية </a:t>
            </a:r>
          </a:p>
        </p:txBody>
      </p:sp>
      <p:pic>
        <p:nvPicPr>
          <p:cNvPr id="6150" name="صورة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29642" r="23743" b="24219"/>
          <a:stretch>
            <a:fillRect/>
          </a:stretch>
        </p:blipFill>
        <p:spPr bwMode="auto">
          <a:xfrm>
            <a:off x="107950" y="150813"/>
            <a:ext cx="9036050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On-screen Show (4:3)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