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5" r:id="rId2"/>
    <p:sldId id="379" r:id="rId3"/>
    <p:sldId id="380" r:id="rId4"/>
    <p:sldId id="376" r:id="rId5"/>
    <p:sldId id="377" r:id="rId6"/>
    <p:sldId id="356" r:id="rId7"/>
    <p:sldId id="369" r:id="rId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C5050ADE-8D0D-464E-AFA9-B9A235E7F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7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A5135F7-C879-4EA8-BCD8-52398CC18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327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DD1A64-7F75-4D02-86F3-450779F24109}" type="slidenum">
              <a:rPr lang="en-US" altLang="ar-SA"/>
              <a:pPr eaLnBrk="1" hangingPunct="1">
                <a:spcBef>
                  <a:spcPct val="0"/>
                </a:spcBef>
              </a:pPr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6375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726F29-0491-49A2-904A-4CF4027E8E12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213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58E916-AEA6-4AED-8587-C1A2AA7B479D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0373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CE5F4-79FF-4209-96EC-224DD8E0363E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5558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6C2B3C-8A7D-4461-9E66-AB6C9E61BFC1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3659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998B3-DDFE-4838-BCEF-5DD400ED1EEB}" type="slidenum">
              <a:rPr lang="en-US" altLang="ar-SA"/>
              <a:pPr eaLnBrk="1" hangingPunct="1">
                <a:spcBef>
                  <a:spcPct val="0"/>
                </a:spcBef>
              </a:pPr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5039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EB1F0D-F3E1-43E8-BC38-27D8C2311CFD}" type="slidenum">
              <a:rPr lang="en-US" altLang="ar-SA"/>
              <a:pPr eaLnBrk="1" hangingPunct="1">
                <a:spcBef>
                  <a:spcPct val="0"/>
                </a:spcBef>
              </a:pPr>
              <a:t>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0041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29D7-B509-4148-B478-3C072F58E5A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1066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B029B-C57E-40E0-9694-39E6101C685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16372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AA8F5-B441-4538-96D7-C6603A9F061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96447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31285-BE1A-481B-AEE3-1075A7C838B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35857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E3BA0-A083-40B2-92B1-C73C1F94E1C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659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DAF93-5ABF-4614-B7D5-D616E890800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37373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8852-A1D4-4B8C-8CD8-CD38DE4D2B6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387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FCDFE-85ED-4DEA-8F44-78BC97E388D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9880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FD277-0D3D-40BF-B41C-D17DB04A56C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61288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DA524-65DB-4474-BAB0-C1F77DE5DA8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2879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C78C6-1445-47DD-A4AC-E4C89BC03E3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229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418A34A0-7510-4E61-9F27-9F8636E7F729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عميد الكلية رئيس الجلسة الأولي للملتقي العلمي للإرشاد الأكاديمي</a:t>
            </a:r>
            <a:endParaRPr lang="en-US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694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عميد الكلية رئيس الجلسة الأولي للملتقي العلمي للإرشاد الأكاديمي</a:t>
            </a:r>
            <a:endParaRPr lang="en-US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896461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وكيل الكلية للدراسات العليا و البحث العلمي و مشاركة في تنظيم الملتقي العلمي للإرشاد الأكاديمي</a:t>
            </a:r>
            <a:endParaRPr lang="en-US" sz="2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017000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منسوبي الكلية و دور فعال في الملتقي العلمي للإرشاد الأكاديمي</a:t>
            </a:r>
            <a:endParaRPr lang="en-US" sz="1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81075"/>
            <a:ext cx="8990013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b="1" dirty="0">
                <a:solidFill>
                  <a:srgbClr val="7030A0"/>
                </a:solidFill>
              </a:rPr>
              <a:t>وحدة الارشاد الأكاديمي بالكلية تقييم : محاضرة دور الارشاد الأكاديمي في بناء الشخصية المتكاملة للطالب الجامعي 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837612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وحدة الارشاد الأكاديمي بالكلية تقييم : محاضرة دور الارشاد الأكاديمي في بناء الشخصية المتكاملة للطالب الجامعي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557338"/>
            <a:ext cx="9017000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إعلان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تعلن عمادة شؤون الطلاب عن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مسابقة معالي مدير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لحفظ القرآن الكريم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الشروط و التسجيل لدي أمين النشاط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أ.أحمد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ياسين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آخر موعد للتسجيل 1435/5/5 هـ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</Words>
  <Application>Microsoft Office PowerPoint</Application>
  <PresentationFormat>On-screen Show (4:3)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