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56" r:id="rId2"/>
    <p:sldId id="370" r:id="rId3"/>
    <p:sldId id="371" r:id="rId4"/>
    <p:sldId id="372" r:id="rId5"/>
    <p:sldId id="373" r:id="rId6"/>
    <p:sldId id="374" r:id="rId7"/>
    <p:sldId id="369" r:id="rId8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15" autoAdjust="0"/>
    <p:restoredTop sz="94660"/>
  </p:normalViewPr>
  <p:slideViewPr>
    <p:cSldViewPr>
      <p:cViewPr varScale="1">
        <p:scale>
          <a:sx n="84" d="100"/>
          <a:sy n="84" d="100"/>
        </p:scale>
        <p:origin x="1440" y="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4F1B3766-2E26-41B7-9118-C2B7049742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797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8E6F404D-ECB6-493C-9AE4-64B4020053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083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024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19E68E-51C6-416D-ACFD-E58997977D85}" type="slidenum">
              <a:rPr lang="en-US" altLang="ar-SA"/>
              <a:pPr eaLnBrk="1" hangingPunct="1">
                <a:spcBef>
                  <a:spcPct val="0"/>
                </a:spcBef>
              </a:pPr>
              <a:t>1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57104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126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0BA240-6DEA-46EE-B298-C3A12FB38EAD}" type="slidenum">
              <a:rPr lang="en-US" altLang="ar-SA"/>
              <a:pPr eaLnBrk="1" hangingPunct="1">
                <a:spcBef>
                  <a:spcPct val="0"/>
                </a:spcBef>
              </a:pPr>
              <a:t>2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291708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229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7316FC-662C-4653-B4CE-85A03167AABD}" type="slidenum">
              <a:rPr lang="en-US" altLang="ar-SA"/>
              <a:pPr eaLnBrk="1" hangingPunct="1">
                <a:spcBef>
                  <a:spcPct val="0"/>
                </a:spcBef>
              </a:pPr>
              <a:t>3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998235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331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E13883-FBA0-400A-B051-08BB128C1DC2}" type="slidenum">
              <a:rPr lang="en-US" altLang="ar-SA"/>
              <a:pPr eaLnBrk="1" hangingPunct="1">
                <a:spcBef>
                  <a:spcPct val="0"/>
                </a:spcBef>
              </a:pPr>
              <a:t>4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945894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434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4F63A7-F282-49C2-AE10-685BDBD7BFF1}" type="slidenum">
              <a:rPr lang="en-US" altLang="ar-SA"/>
              <a:pPr eaLnBrk="1" hangingPunct="1">
                <a:spcBef>
                  <a:spcPct val="0"/>
                </a:spcBef>
              </a:pPr>
              <a:t>5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33468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536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664781-131D-4224-835D-ACEBF6ABE99C}" type="slidenum">
              <a:rPr lang="en-US" altLang="ar-SA"/>
              <a:pPr eaLnBrk="1" hangingPunct="1">
                <a:spcBef>
                  <a:spcPct val="0"/>
                </a:spcBef>
              </a:pPr>
              <a:t>6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972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638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C670F2-9E73-43B3-B632-0BE60EFE1CCD}" type="slidenum">
              <a:rPr lang="en-US" altLang="ar-SA"/>
              <a:pPr eaLnBrk="1" hangingPunct="1">
                <a:spcBef>
                  <a:spcPct val="0"/>
                </a:spcBef>
              </a:pPr>
              <a:t>7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194251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23B41B-650A-46E1-AEDE-92B3F754B5E6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413581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B66BA3-5D0B-4A2F-A51D-D1C79FF03B97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94525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A1F518-1FE4-4BE6-8FC6-124CB1E4A3F9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36711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F6D72-B692-4415-9807-62435C236E06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31160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23F51-C1DD-47DF-9FBE-5857A0E3BFC5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81367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AD62F-C8F7-4AF9-898C-AC87726B41A7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14411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D1720-F838-4BDD-A2AE-A479E404F75E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25032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36761B-AD02-4DA6-B812-464A7977C028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97066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9DAC80-8A64-4435-BF27-37BE0061257B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576625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FFA88-88FB-4284-A523-270DF41661C7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78343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 smtClean="0"/>
              <a:t>انقر فوق الرمز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1B9252-9D28-4B40-ADB1-DA67326CD441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965433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smtClean="0"/>
              <a:t>انقر لتحرير أنماط النص الرئيسي</a:t>
            </a:r>
          </a:p>
          <a:p>
            <a:pPr lvl="1"/>
            <a:r>
              <a:rPr lang="ar-SA" altLang="ar-SA" smtClean="0"/>
              <a:t>المستوى الثاني</a:t>
            </a:r>
          </a:p>
          <a:p>
            <a:pPr lvl="2"/>
            <a:r>
              <a:rPr lang="ar-SA" altLang="ar-SA" smtClean="0"/>
              <a:t>المستوى الثالث</a:t>
            </a:r>
          </a:p>
          <a:p>
            <a:pPr lvl="3"/>
            <a:r>
              <a:rPr lang="ar-SA" altLang="ar-SA" smtClean="0"/>
              <a:t>المستوى الرابع</a:t>
            </a:r>
          </a:p>
          <a:p>
            <a:pPr lvl="4"/>
            <a:r>
              <a:rPr lang="ar-SA" alt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fld id="{657563E5-6963-4092-BE47-AD5C579CA92D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لجنة الأنشطة الطلابية تقييم معسكر تدريبي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لمنسوبي الكلية استعداداً لكأس الجامعة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endParaRPr lang="en-US" sz="36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1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052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05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(32)-التي تصدرها لجنة الأنشطة الطلابية </a:t>
            </a:r>
          </a:p>
        </p:txBody>
      </p:sp>
      <p:pic>
        <p:nvPicPr>
          <p:cNvPr id="2054" name="Picture 7" descr="C:\Users\a\Desktop\الجودة\أمانة النشاط\المجلة المرئية\السنة الثانية\العدد 33\IMG_28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288"/>
            <a:ext cx="901700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لجنة الأنشطة الطلابية تقييم معسكر تدريبي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لمنسوبي الكلية استعداداً لكأس الجامعة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endParaRPr lang="en-US" sz="36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5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076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077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(32)-التي تصدرها لجنة الأنشطة الطلابية </a:t>
            </a:r>
          </a:p>
        </p:txBody>
      </p:sp>
      <p:pic>
        <p:nvPicPr>
          <p:cNvPr id="3078" name="Picture 3" descr="C:\Users\a\Desktop\الجودة\أمانة النشاط\المجلة المرئية\السنة الثانية\العدد 33\IMG_29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09700"/>
            <a:ext cx="890905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لجنة الأنشطة الطلابية تقييم معسكر تدريبي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لمنسوبي الكلية استعداداً لكأس الجامعة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endParaRPr lang="en-US" sz="36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99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100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101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(32)-التي تصدرها لجنة الأنشطة الطلابية </a:t>
            </a:r>
          </a:p>
        </p:txBody>
      </p:sp>
      <p:pic>
        <p:nvPicPr>
          <p:cNvPr id="4102" name="Picture 2" descr="C:\Users\a\Desktop\الجودة\أمانة النشاط\المجلة المرئية\السنة الثانية\العدد 33\IMG_29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8964612" cy="486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لجنة الأنشطة الطلابية تقييم معسكر تدريبي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لمنسوبي الكلية استعداداً لكأس الجامعة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endParaRPr lang="en-US" sz="36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3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124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125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(32)-التي تصدرها لجنة الأنشطة الطلابية </a:t>
            </a:r>
          </a:p>
        </p:txBody>
      </p:sp>
      <p:pic>
        <p:nvPicPr>
          <p:cNvPr id="5126" name="Picture 2" descr="C:\Users\a\Desktop\الجودة\أمانة النشاط\المجلة المرئية\السنة الثانية\العدد 33\IMG_2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84313"/>
            <a:ext cx="903605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لجنة الأنشطة الطلابية تقييم معسكر تدريبي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لمنسوبي الكلية استعداداً لكأس الجامعة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endParaRPr lang="en-US" sz="36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47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148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149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(32)-التي تصدرها لجنة الأنشطة الطلابية </a:t>
            </a:r>
          </a:p>
        </p:txBody>
      </p:sp>
      <p:pic>
        <p:nvPicPr>
          <p:cNvPr id="6150" name="Picture 2" descr="C:\Users\a\Desktop\الجودة\أمانة النشاط\المجلة المرئية\السنة الثانية\العدد 33\IMG_29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12875"/>
            <a:ext cx="890905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لجنة الأنشطة الطلابية تقييم معسكر تدريبي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لمنسوبي الكلية استعداداً لكأس الجامعة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endParaRPr lang="en-US" sz="36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71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172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17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(32)-التي تصدرها لجنة الأنشطة الطلابية </a:t>
            </a:r>
          </a:p>
        </p:txBody>
      </p:sp>
      <p:pic>
        <p:nvPicPr>
          <p:cNvPr id="7174" name="Picture 2" descr="C:\Users\a\Desktop\الجودة\أمانة النشاط\المجلة المرئية\السنة الثانية\العدد 33\IMG_29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8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إعلان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تعلن عمادة شؤون الطلاب عن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مسابقة معالي مدير الجامعة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لحفظ القرآن الكريم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الشروط و التسجيل لدي أمين النشاط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800" b="1" dirty="0" err="1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أ.أحمد</a:t>
            </a: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ياسين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آخر موعد للتسجيل 1435/5/5 هـ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4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195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8196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8197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(32)-التي تصدرها لجنة الأنشطة الطلابية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سمة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سمة Offic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سمة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سمة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253</Words>
  <Application>Microsoft Office PowerPoint</Application>
  <PresentationFormat>On-screen Show (4:3)</PresentationFormat>
  <Paragraphs>39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Times New Roman</vt:lpstr>
      <vt:lpstr>Arial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0</cp:revision>
  <cp:lastPrinted>1601-01-01T00:00:00Z</cp:lastPrinted>
  <dcterms:created xsi:type="dcterms:W3CDTF">1601-01-01T00:00:00Z</dcterms:created>
  <dcterms:modified xsi:type="dcterms:W3CDTF">2015-04-18T10:29:08Z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