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0" r:id="rId2"/>
    <p:sldId id="375" r:id="rId3"/>
    <p:sldId id="376" r:id="rId4"/>
    <p:sldId id="378" r:id="rId5"/>
    <p:sldId id="377" r:id="rId6"/>
    <p:sldId id="372" r:id="rId7"/>
    <p:sldId id="373" r:id="rId8"/>
    <p:sldId id="374" r:id="rId9"/>
    <p:sldId id="369" r:id="rId1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DAF1C29-C6DB-4DFB-8E49-00D43292D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647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084397D3-C404-491E-9CF9-C72EBF1990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248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635492-5310-4B40-A45F-C90F4906E791}" type="slidenum">
              <a:rPr lang="en-US" altLang="ar-SA"/>
              <a:pPr eaLnBrk="1" hangingPunct="1">
                <a:spcBef>
                  <a:spcPct val="0"/>
                </a:spcBef>
              </a:pPr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7467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F0994D-70B8-419B-A89B-92F1E1DFCED1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1241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066A6B-DB34-438E-8647-2DC3A2AEA10A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384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2BECB-5702-4FAC-A550-65ACD4D30C00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0675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C72CF8-D1D0-4498-9AA3-EFCD3E551304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1423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B46986-47ED-4734-B61F-8CF5CAFC41E3}" type="slidenum">
              <a:rPr lang="en-US" altLang="ar-SA"/>
              <a:pPr eaLnBrk="1" hangingPunct="1">
                <a:spcBef>
                  <a:spcPct val="0"/>
                </a:spcBef>
              </a:pPr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801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A56368-988E-4673-9140-912015C21630}" type="slidenum">
              <a:rPr lang="en-US" altLang="ar-SA"/>
              <a:pPr eaLnBrk="1" hangingPunct="1">
                <a:spcBef>
                  <a:spcPct val="0"/>
                </a:spcBef>
              </a:pPr>
              <a:t>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575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789260-09E7-4869-A945-144729D56537}" type="slidenum">
              <a:rPr lang="en-US" altLang="ar-SA"/>
              <a:pPr eaLnBrk="1" hangingPunct="1">
                <a:spcBef>
                  <a:spcPct val="0"/>
                </a:spcBef>
              </a:pPr>
              <a:t>8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5160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BFBA35-0554-4DA9-9184-7D3C62DFF75E}" type="slidenum">
              <a:rPr lang="en-US" altLang="ar-SA"/>
              <a:pPr eaLnBrk="1" hangingPunct="1">
                <a:spcBef>
                  <a:spcPct val="0"/>
                </a:spcBef>
              </a:pPr>
              <a:t>9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3483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0FDB3-0DE9-4018-AF39-052B60D0905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299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8B85D-D536-4737-9619-68582C539B7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3930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77BE1-46B1-4FF6-87AB-7E0C0B739F6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36015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3712E-EE6B-4A63-B651-2EDD6A84189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2431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F4705-F2D6-4730-B94F-EC2504104B8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9732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14A83-5D29-46AD-9C18-AA75181172B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60750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D571-C83F-423B-9287-0D6A2F28EEA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168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DB4FF-F4E2-4B8F-8C78-0E32EEBE046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1371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45F56-5A6E-4F36-9D8F-FB997682B6E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2830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BCED2-7647-4ACA-BA18-166C08B56E5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6379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29AF-DF96-46ED-BA0A-6B8B34A5330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24751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FE381590-B157-4737-AF3B-B595A7AC234E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وكيل الجامعة للشؤون التعليمية </a:t>
            </a: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يزور </a:t>
            </a: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كلية المجتمع على رأس وفد من مستشاري الوكالة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  <p:pic>
        <p:nvPicPr>
          <p:cNvPr id="2054" name="Picture 7" descr="C:\Users\a\Desktop\الجودة\أمانة النشاط\الاخبار المصورة\زيارة الدكتور الركبان\صور نهائية  ‫(1)‬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423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وكيل الجامعة للشؤون التعليمية </a:t>
            </a: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يزور </a:t>
            </a: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كلية المجتمع على رأس وفد من مستشاري الوكالة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  <p:pic>
        <p:nvPicPr>
          <p:cNvPr id="3078" name="Picture 2" descr="C:\Users\a\Desktop\الجودة\أمانة النشاط\الاخبار المصورة\زيارة الدكتور الركبان\صور نهائية  ‫(1)‬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97887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وكيل الجامعة للشؤون التعليمية </a:t>
            </a: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يزور </a:t>
            </a: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كلية المجتمع على رأس وفد من مستشاري الوكالة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  <p:pic>
        <p:nvPicPr>
          <p:cNvPr id="4102" name="Picture 2" descr="C:\Users\a\Desktop\الجودة\أمانة النشاط\الاخبار المصورة\زيارة الدكتور الركبان\صور نهائية  ‫(1)‬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0170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وكيل الجامعة للشؤون التعليمية </a:t>
            </a: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يزور </a:t>
            </a: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كلية المجتمع على رأس وفد من مستشاري الوكالة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  <p:pic>
        <p:nvPicPr>
          <p:cNvPr id="5126" name="Picture 2" descr="C:\Users\a\Desktop\الجودة\أمانة النشاط\الاخبار المصورة\زيارة الدكتور الركبان\صور نهائية  ‫(1)‬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89090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وكيل الجامعة للشؤون التعليمية </a:t>
            </a: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يزور </a:t>
            </a:r>
            <a:r>
              <a:rPr lang="ar-SA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كلية المجتمع على رأس وفد من مستشاري الوكالة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  <p:pic>
        <p:nvPicPr>
          <p:cNvPr id="6150" name="Picture 2" descr="C:\Users\a\Desktop\الجودة\أمانة النشاط\الاخبار المصورة\زيارة الدكتور الركبان\صور نهائية  ‫(1)‬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137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/>
              <a:t>أسماء </a:t>
            </a:r>
            <a:r>
              <a:rPr lang="ar-SA" sz="3600" b="1" dirty="0"/>
              <a:t>المناطق في إقليم سدير </a:t>
            </a:r>
            <a:r>
              <a:rPr lang="ar-SA" sz="3600" b="1" dirty="0" smtClean="0"/>
              <a:t>.......</a:t>
            </a:r>
            <a:r>
              <a:rPr lang="ar-SA" sz="3600" dirty="0"/>
              <a:t> </a:t>
            </a:r>
            <a:r>
              <a:rPr lang="ar-SA" sz="3600" b="1" dirty="0" smtClean="0"/>
              <a:t>عنوان </a:t>
            </a:r>
            <a:r>
              <a:rPr lang="ar-SA" sz="3600" b="1" dirty="0"/>
              <a:t>حلقة نقاش علمية بكلية </a:t>
            </a:r>
            <a:r>
              <a:rPr lang="ar-SA" sz="3600" b="1" dirty="0" smtClean="0"/>
              <a:t>المجتمع إعداد و تقديم :</a:t>
            </a:r>
          </a:p>
          <a:p>
            <a:pPr marL="0" indent="0" algn="ctr">
              <a:buFontTx/>
              <a:buNone/>
              <a:defRPr/>
            </a:pPr>
            <a:r>
              <a:rPr lang="ar-SA" sz="3600" b="1" dirty="0" err="1" smtClean="0"/>
              <a:t>د.خالد</a:t>
            </a:r>
            <a:r>
              <a:rPr lang="ar-SA" sz="3600" b="1" dirty="0" smtClean="0"/>
              <a:t> العمر و </a:t>
            </a:r>
            <a:r>
              <a:rPr lang="ar-SA" sz="3600" b="1" dirty="0" err="1" smtClean="0"/>
              <a:t>د.الصادق</a:t>
            </a:r>
            <a:r>
              <a:rPr lang="ar-SA" sz="3600" b="1" dirty="0" smtClean="0"/>
              <a:t> يحيى</a:t>
            </a:r>
            <a:endParaRPr lang="en-US" sz="3600" dirty="0"/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  <p:pic>
        <p:nvPicPr>
          <p:cNvPr id="7174" name="Picture 7" descr="C:\Users\a\Desktop\الجودة\أمانة النشاط\الاخبار المصورة\حلقة النقاش الثانية\مجلد جديد ‫‬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76475"/>
            <a:ext cx="89090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/>
              <a:t>أسماء </a:t>
            </a:r>
            <a:r>
              <a:rPr lang="ar-SA" sz="3600" b="1" dirty="0"/>
              <a:t>المناطق في إقليم سدير </a:t>
            </a:r>
            <a:r>
              <a:rPr lang="ar-SA" sz="3600" b="1" dirty="0" smtClean="0"/>
              <a:t>.......</a:t>
            </a:r>
            <a:r>
              <a:rPr lang="ar-SA" sz="3600" dirty="0"/>
              <a:t> </a:t>
            </a:r>
            <a:r>
              <a:rPr lang="ar-SA" sz="3600" b="1" dirty="0" smtClean="0"/>
              <a:t>عنوان </a:t>
            </a:r>
            <a:r>
              <a:rPr lang="ar-SA" sz="3600" b="1" dirty="0"/>
              <a:t>حلقة نقاش علمية بكلية </a:t>
            </a:r>
            <a:r>
              <a:rPr lang="ar-SA" sz="3600" b="1" dirty="0" smtClean="0"/>
              <a:t>المجتمع إعداد و تقديم :</a:t>
            </a:r>
          </a:p>
          <a:p>
            <a:pPr marL="0" indent="0" algn="ctr">
              <a:buFontTx/>
              <a:buNone/>
              <a:defRPr/>
            </a:pPr>
            <a:r>
              <a:rPr lang="ar-SA" sz="3600" b="1" dirty="0" err="1" smtClean="0"/>
              <a:t>د.خالد</a:t>
            </a:r>
            <a:r>
              <a:rPr lang="ar-SA" sz="3600" b="1" dirty="0" smtClean="0"/>
              <a:t> العمر و </a:t>
            </a:r>
            <a:r>
              <a:rPr lang="ar-SA" sz="3600" b="1" dirty="0" err="1" smtClean="0"/>
              <a:t>د.الصادق</a:t>
            </a:r>
            <a:r>
              <a:rPr lang="ar-SA" sz="3600" b="1" dirty="0" smtClean="0"/>
              <a:t> يحيى</a:t>
            </a:r>
            <a:endParaRPr lang="en-US" sz="3600" dirty="0"/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  <p:pic>
        <p:nvPicPr>
          <p:cNvPr id="8198" name="Picture 2" descr="C:\Users\a\Desktop\الجودة\أمانة النشاط\الاخبار المصورة\حلقة النقاش الثانية\مجلد جديد ‫‬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849630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3600" b="1" dirty="0" smtClean="0"/>
              <a:t>أسماء </a:t>
            </a:r>
            <a:r>
              <a:rPr lang="ar-SA" sz="3600" b="1" dirty="0"/>
              <a:t>المناطق في إقليم سدير </a:t>
            </a:r>
            <a:r>
              <a:rPr lang="ar-SA" sz="3600" b="1" dirty="0" smtClean="0"/>
              <a:t>.......</a:t>
            </a:r>
            <a:r>
              <a:rPr lang="ar-SA" sz="3600" dirty="0"/>
              <a:t> </a:t>
            </a:r>
            <a:r>
              <a:rPr lang="ar-SA" sz="3600" b="1" dirty="0" smtClean="0"/>
              <a:t>عنوان </a:t>
            </a:r>
            <a:r>
              <a:rPr lang="ar-SA" sz="3600" b="1" dirty="0"/>
              <a:t>حلقة نقاش علمية بكلية </a:t>
            </a:r>
            <a:r>
              <a:rPr lang="ar-SA" sz="3600" b="1" dirty="0" smtClean="0"/>
              <a:t>المجتمع إعداد و تقديم :</a:t>
            </a:r>
          </a:p>
          <a:p>
            <a:pPr marL="0" indent="0" algn="ctr">
              <a:buFontTx/>
              <a:buNone/>
              <a:defRPr/>
            </a:pPr>
            <a:r>
              <a:rPr lang="ar-SA" sz="3600" b="1" dirty="0" err="1" smtClean="0"/>
              <a:t>د.خالد</a:t>
            </a:r>
            <a:r>
              <a:rPr lang="ar-SA" sz="3600" b="1" dirty="0" smtClean="0"/>
              <a:t> العمر و </a:t>
            </a:r>
            <a:r>
              <a:rPr lang="ar-SA" sz="3600" b="1" dirty="0" err="1" smtClean="0"/>
              <a:t>د.الصادق</a:t>
            </a:r>
            <a:r>
              <a:rPr lang="ar-SA" sz="3600" b="1" dirty="0" smtClean="0"/>
              <a:t> يحيى</a:t>
            </a:r>
            <a:endParaRPr lang="en-US" sz="3600" dirty="0"/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2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  <p:pic>
        <p:nvPicPr>
          <p:cNvPr id="9222" name="Picture 2" descr="C:\Users\a\Desktop\الجودة\أمانة النشاط\الاخبار المصورة\حلقة النقاش الثانية\مجلد جديد ‫‬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5693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إعلان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تد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عوكم عمادة شؤون الطلاب لحضور دورة عن «تقوية الذاكرة و طرق الاستذكار  »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على مسرح المدينة الجامعية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للأستاذ </a:t>
            </a: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أ.أحمد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يس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أمين النشاط الطلابي بكلية المجتمع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يوم </a:t>
            </a: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الأربعا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1435/7/8 هـ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من الساعة الرابعة حتى الثامنة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للتسجيل : 0597195903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24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24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(34)-التي تصدرها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</Words>
  <Application>Microsoft Office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