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70" r:id="rId2"/>
    <p:sldId id="381" r:id="rId3"/>
    <p:sldId id="375" r:id="rId4"/>
    <p:sldId id="376" r:id="rId5"/>
    <p:sldId id="378" r:id="rId6"/>
    <p:sldId id="377" r:id="rId7"/>
    <p:sldId id="372" r:id="rId8"/>
    <p:sldId id="373" r:id="rId9"/>
    <p:sldId id="374" r:id="rId10"/>
    <p:sldId id="380" r:id="rId11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15" autoAdjust="0"/>
    <p:restoredTop sz="94660"/>
  </p:normalViewPr>
  <p:slideViewPr>
    <p:cSldViewPr>
      <p:cViewPr varScale="1">
        <p:scale>
          <a:sx n="84" d="100"/>
          <a:sy n="84" d="100"/>
        </p:scale>
        <p:origin x="1440" y="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E635893F-688E-4A5A-90D8-B55F33E33F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915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657520DA-69BF-47A0-BB28-81891B35EE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600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331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BF0FF8-95F5-4EDB-8869-9344503E1C17}" type="slidenum">
              <a:rPr lang="en-US" altLang="ar-SA"/>
              <a:pPr eaLnBrk="1" hangingPunct="1">
                <a:spcBef>
                  <a:spcPct val="0"/>
                </a:spcBef>
              </a:pPr>
              <a:t>1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89744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BDF5A7-A341-472C-B6F8-FA299F80CB91}" type="slidenum">
              <a:rPr lang="en-US" altLang="ar-SA"/>
              <a:pPr eaLnBrk="1" hangingPunct="1">
                <a:spcBef>
                  <a:spcPct val="0"/>
                </a:spcBef>
              </a:pPr>
              <a:t>10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98471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434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72A461-C994-4DE4-A95E-9CB55676CF77}" type="slidenum">
              <a:rPr lang="en-US" altLang="ar-SA"/>
              <a:pPr eaLnBrk="1" hangingPunct="1">
                <a:spcBef>
                  <a:spcPct val="0"/>
                </a:spcBef>
              </a:pPr>
              <a:t>2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4891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536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A64447-9BCC-420E-9850-E26B6AE16388}" type="slidenum">
              <a:rPr lang="en-US" altLang="ar-SA"/>
              <a:pPr eaLnBrk="1" hangingPunct="1">
                <a:spcBef>
                  <a:spcPct val="0"/>
                </a:spcBef>
              </a:pPr>
              <a:t>3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8779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638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D2AECD-DDC7-4E20-BBAF-83FBB733ABFB}" type="slidenum">
              <a:rPr lang="en-US" altLang="ar-SA"/>
              <a:pPr eaLnBrk="1" hangingPunct="1">
                <a:spcBef>
                  <a:spcPct val="0"/>
                </a:spcBef>
              </a:pPr>
              <a:t>4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12491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741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296911-23D6-4614-94CF-EEB5BB55B46C}" type="slidenum">
              <a:rPr lang="en-US" altLang="ar-SA"/>
              <a:pPr eaLnBrk="1" hangingPunct="1">
                <a:spcBef>
                  <a:spcPct val="0"/>
                </a:spcBef>
              </a:pPr>
              <a:t>5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66015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843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96AF5-9401-4D77-AF87-935B23D2FA76}" type="slidenum">
              <a:rPr lang="en-US" altLang="ar-SA"/>
              <a:pPr eaLnBrk="1" hangingPunct="1">
                <a:spcBef>
                  <a:spcPct val="0"/>
                </a:spcBef>
              </a:pPr>
              <a:t>6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00984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946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3013B0-E1BD-4A37-9F16-2C2135870102}" type="slidenum">
              <a:rPr lang="en-US" altLang="ar-SA"/>
              <a:pPr eaLnBrk="1" hangingPunct="1">
                <a:spcBef>
                  <a:spcPct val="0"/>
                </a:spcBef>
              </a:pPr>
              <a:t>7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87121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2048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C7FEBF-0A42-466E-853D-04502DB5237F}" type="slidenum">
              <a:rPr lang="en-US" altLang="ar-SA"/>
              <a:pPr eaLnBrk="1" hangingPunct="1">
                <a:spcBef>
                  <a:spcPct val="0"/>
                </a:spcBef>
              </a:pPr>
              <a:t>8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53831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2150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8F6256-B77F-4593-9D71-C4D7BB050459}" type="slidenum">
              <a:rPr lang="en-US" altLang="ar-SA"/>
              <a:pPr eaLnBrk="1" hangingPunct="1">
                <a:spcBef>
                  <a:spcPct val="0"/>
                </a:spcBef>
              </a:pPr>
              <a:t>9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9433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63400-EAA9-4900-B6F5-750A000B7039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99045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6B0033-C4D6-43A7-B7F9-D406DA1E19DB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53041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CFD0F-A707-4118-953D-F382EF662461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97267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B7012E-2FDC-4C98-A96E-B0D73F86C3A5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12904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53C12-47C6-4B75-9313-BC8465AB96AA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83123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7F108-286D-4589-8D8D-A57C9C39FAA2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0503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C38AF8-562E-4E40-8C48-395ED5E6D355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49277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B1858-D7B4-4CA0-AC6A-3C675E55F54C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40671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D7287-0112-43AA-819A-557CFE34A327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7079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7596C-3820-4CAA-BDD9-C5750F1A310C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80348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20F07-94D3-4871-AB04-602E8A03EA24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6821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أنماط النص الرئيسي</a:t>
            </a:r>
          </a:p>
          <a:p>
            <a:pPr lvl="1"/>
            <a:r>
              <a:rPr lang="ar-SA" altLang="ar-SA" smtClean="0"/>
              <a:t>المستوى الثاني</a:t>
            </a:r>
          </a:p>
          <a:p>
            <a:pPr lvl="2"/>
            <a:r>
              <a:rPr lang="ar-SA" altLang="ar-SA" smtClean="0"/>
              <a:t>المستوى الثالث</a:t>
            </a:r>
          </a:p>
          <a:p>
            <a:pPr lvl="3"/>
            <a:r>
              <a:rPr lang="ar-SA" altLang="ar-SA" smtClean="0"/>
              <a:t>المستوى الرابع</a:t>
            </a:r>
          </a:p>
          <a:p>
            <a:pPr lvl="4"/>
            <a:r>
              <a:rPr lang="ar-SA" alt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2B92E182-371E-4971-A5D2-1B7810F12883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كلية المجتمع ترحب </a:t>
            </a:r>
          </a:p>
          <a:p>
            <a:pPr marL="0" indent="0" algn="ctr"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بساعدة وكيل الجامعة للشؤون التعليمية </a:t>
            </a:r>
          </a:p>
          <a:p>
            <a:pPr marL="0" indent="0" algn="ctr">
              <a:buFontTx/>
              <a:buNone/>
              <a:defRPr/>
            </a:pPr>
            <a:r>
              <a:rPr lang="ar-SA" sz="3600" b="1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أ.د</a:t>
            </a:r>
            <a:r>
              <a:rPr lang="ar-SA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محمد بن عثمان الركبان</a:t>
            </a:r>
            <a:endParaRPr lang="en-US" sz="3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endParaRPr lang="en-US" sz="3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1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052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05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(35)-التي تصدرها لجنة الأنشطة الطلابية </a:t>
            </a:r>
          </a:p>
        </p:txBody>
      </p:sp>
      <p:pic>
        <p:nvPicPr>
          <p:cNvPr id="2054" name="Picture 7" descr="C:\Users\a\Desktop\الجودة\أمانة النشاط\الاخبار المصورة\زيارة الدكتور الركبان\صور نهائية  ‫(1)‬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9" t="25670" r="7204" b="40154"/>
          <a:stretch>
            <a:fillRect/>
          </a:stretch>
        </p:blipFill>
        <p:spPr bwMode="auto">
          <a:xfrm>
            <a:off x="971550" y="2295525"/>
            <a:ext cx="705961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b="1" dirty="0" err="1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أ.أحمد</a:t>
            </a:r>
            <a:r>
              <a:rPr lang="ar-SA" sz="4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ar-SA" sz="4000" b="1" dirty="0" err="1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يس</a:t>
            </a:r>
            <a:r>
              <a:rPr lang="ar-SA" sz="4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يقدم دورة </a:t>
            </a:r>
            <a:endParaRPr lang="ar-SA" sz="4000" b="1" dirty="0" smtClean="0">
              <a:solidFill>
                <a:srgbClr val="7030A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b="1" dirty="0" smtClean="0">
                <a:solidFill>
                  <a:srgbClr val="7030A0"/>
                </a:solidFill>
              </a:rPr>
              <a:t>«</a:t>
            </a:r>
            <a:r>
              <a:rPr lang="ar-SA" sz="4000" b="1" dirty="0">
                <a:solidFill>
                  <a:srgbClr val="7030A0"/>
                </a:solidFill>
              </a:rPr>
              <a:t>تقوية الذاكرة و طرق </a:t>
            </a:r>
            <a:r>
              <a:rPr lang="ar-SA" sz="4000" b="1" dirty="0" smtClean="0">
                <a:solidFill>
                  <a:srgbClr val="7030A0"/>
                </a:solidFill>
              </a:rPr>
              <a:t>الاستذكار الحديثة  </a:t>
            </a:r>
            <a:r>
              <a:rPr lang="ar-SA" sz="4000" b="1" dirty="0">
                <a:solidFill>
                  <a:srgbClr val="7030A0"/>
                </a:solidFill>
              </a:rPr>
              <a:t>»</a:t>
            </a:r>
            <a:r>
              <a:rPr lang="ar-SA" sz="4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لطلاب الجامعة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4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67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1268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1269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(35)-التي تصدرها لجنة الأنشطة الطلابية </a:t>
            </a:r>
          </a:p>
        </p:txBody>
      </p:sp>
      <p:sp>
        <p:nvSpPr>
          <p:cNvPr id="11270" name="AutoShape 2" descr="https://us-mg5.mail.yahoo.com/ya/download?mid=2%5f0%5f0%5f1%5f1624893%5fAAa%2fimIAABFNU3h56fC9wL7WtN4&amp;pid=2.4&amp;fid=Inbox&amp;inline=1&amp;appid=yahoomail"/>
          <p:cNvSpPr>
            <a:spLocks noChangeAspect="1" noChangeArrowheads="1"/>
          </p:cNvSpPr>
          <p:nvPr/>
        </p:nvSpPr>
        <p:spPr bwMode="auto">
          <a:xfrm>
            <a:off x="8936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1271" name="AutoShape 4" descr="https://us-mg5.mail.yahoo.com/ya/download?mid=2%5f0%5f0%5f1%5f1624893%5fAAa%2fimIAABFNU3h56fC9wL7WtN4&amp;pid=2.4&amp;fid=Inbox&amp;inline=1&amp;appid=yahoomail"/>
          <p:cNvSpPr>
            <a:spLocks noChangeAspect="1" noChangeArrowheads="1"/>
          </p:cNvSpPr>
          <p:nvPr/>
        </p:nvSpPr>
        <p:spPr bwMode="auto">
          <a:xfrm>
            <a:off x="90884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1272" name="AutoShape 2" descr="https://us-mg5.mail.yahoo.com/ya/download?mid=2%5f0%5f0%5f1%5f1624893%5fAAa%2fimIAABFNU3h56fC9wL7WtN4&amp;pid=2.2&amp;fid=Inbox&amp;inline=1&amp;appid=yahoomail"/>
          <p:cNvSpPr>
            <a:spLocks noChangeAspect="1" noChangeArrowheads="1"/>
          </p:cNvSpPr>
          <p:nvPr/>
        </p:nvSpPr>
        <p:spPr bwMode="auto">
          <a:xfrm>
            <a:off x="9240838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11273" name="صورة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3" t="29260" r="33453" b="20889"/>
          <a:stretch>
            <a:fillRect/>
          </a:stretch>
        </p:blipFill>
        <p:spPr bwMode="auto">
          <a:xfrm>
            <a:off x="468313" y="2276475"/>
            <a:ext cx="846772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معالي مدير الجامعة يكرم أمين الأنشطة الطلابية بالكلية</a:t>
            </a:r>
            <a:r>
              <a:rPr lang="ar-SA" sz="4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ar-SA" sz="4000" b="1" dirty="0" err="1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أ.أحمد</a:t>
            </a:r>
            <a:r>
              <a:rPr lang="ar-SA" sz="4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ar-SA" sz="4000" b="1" dirty="0" err="1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يس</a:t>
            </a:r>
            <a:endParaRPr lang="ar-SA" sz="40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4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5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076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077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(35)-التي تصدرها لجنة الأنشطة الطلابية </a:t>
            </a:r>
          </a:p>
        </p:txBody>
      </p:sp>
      <p:sp>
        <p:nvSpPr>
          <p:cNvPr id="3078" name="AutoShape 2" descr="https://us-mg5.mail.yahoo.com/ya/download?mid=2%5f0%5f0%5f1%5f1624893%5fAAa%2fimIAABFNU3h56fC9wL7WtN4&amp;pid=2.4&amp;fid=Inbox&amp;inline=1&amp;appid=yahoomail"/>
          <p:cNvSpPr>
            <a:spLocks noChangeAspect="1" noChangeArrowheads="1"/>
          </p:cNvSpPr>
          <p:nvPr/>
        </p:nvSpPr>
        <p:spPr bwMode="auto">
          <a:xfrm>
            <a:off x="8936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079" name="AutoShape 4" descr="https://us-mg5.mail.yahoo.com/ya/download?mid=2%5f0%5f0%5f1%5f1624893%5fAAa%2fimIAABFNU3h56fC9wL7WtN4&amp;pid=2.4&amp;fid=Inbox&amp;inline=1&amp;appid=yahoomail"/>
          <p:cNvSpPr>
            <a:spLocks noChangeAspect="1" noChangeArrowheads="1"/>
          </p:cNvSpPr>
          <p:nvPr/>
        </p:nvSpPr>
        <p:spPr bwMode="auto">
          <a:xfrm>
            <a:off x="90884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3080" name="صورة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9" t="49915" r="45857" b="14139"/>
          <a:stretch>
            <a:fillRect/>
          </a:stretch>
        </p:blipFill>
        <p:spPr bwMode="auto">
          <a:xfrm>
            <a:off x="179388" y="1989138"/>
            <a:ext cx="87566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ar-SA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سعادة </a:t>
            </a: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عميد الكلية يجتمع بطلاب الكلية قبل زيارة مكة المكرمة و المدينة المنورة</a:t>
            </a:r>
            <a:endParaRPr lang="en-US" sz="3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99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00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01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(35)-التي تصدرها لجنة الأنشطة الطلابية </a:t>
            </a:r>
          </a:p>
        </p:txBody>
      </p:sp>
      <p:pic>
        <p:nvPicPr>
          <p:cNvPr id="4102" name="Picture 7" descr="C:\Users\a\Desktop\الجودة\أمانة النشاط\الاخبار المصورة\زيارة مكة و المدينة\صور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484313"/>
            <a:ext cx="89916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طلاب الكلية في طريقهم </a:t>
            </a:r>
            <a:r>
              <a:rPr lang="ar-SA" sz="3600" b="1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لزيارة  لمكة </a:t>
            </a: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المكرمة </a:t>
            </a:r>
            <a:endParaRPr lang="en-US" sz="3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endParaRPr lang="en-US" sz="3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3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124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125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(35)-التي تصدرها لجنة الأنشطة الطلابية </a:t>
            </a:r>
          </a:p>
        </p:txBody>
      </p:sp>
      <p:pic>
        <p:nvPicPr>
          <p:cNvPr id="5126" name="Picture 7" descr="C:\Users\a\Desktop\الجودة\أمانة النشاط\الاخبار المصورة\زيارة مكة و المدينة\صور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8496300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طلاب الكلية في الميقات محرمين لأداء العمرة </a:t>
            </a:r>
            <a:endParaRPr lang="en-US" sz="3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endParaRPr lang="en-US" sz="3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47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148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149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(35)-التي تصدرها لجنة الأنشطة الطلابية </a:t>
            </a:r>
          </a:p>
        </p:txBody>
      </p:sp>
      <p:pic>
        <p:nvPicPr>
          <p:cNvPr id="6150" name="Picture 7" descr="C:\Users\a\Desktop\الجودة\أمانة النشاط\الاخبار المصورة\زيارة مكة و المدينة\صور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864235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طلاب الكلية يؤدون العمرة </a:t>
            </a:r>
            <a:endParaRPr lang="en-US" sz="3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endParaRPr lang="en-US" sz="3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71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172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17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(35)-التي تصدرها لجنة الأنشطة الطلابية </a:t>
            </a:r>
          </a:p>
        </p:txBody>
      </p:sp>
      <p:pic>
        <p:nvPicPr>
          <p:cNvPr id="7174" name="Picture 7" descr="C:\Users\a\Desktop\الجودة\أمانة النشاط\الاخبار المصورة\زيارة مكة و المدينة\صور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8424862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ar-SA" sz="3600" b="1" dirty="0" smtClean="0"/>
              <a:t>طلاب الكلية في الصفا و المروة</a:t>
            </a:r>
            <a:endParaRPr lang="en-US" sz="3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95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8196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8197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(35)-التي تصدرها لجنة الأنشطة الطلابية </a:t>
            </a:r>
          </a:p>
        </p:txBody>
      </p:sp>
      <p:pic>
        <p:nvPicPr>
          <p:cNvPr id="8198" name="Picture 7" descr="C:\Users\a\Desktop\الجودة\أمانة النشاط\الاخبار المصورة\زيارة مكة و المدينة\صور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876617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طلاب الكلية في مسجد قباء بالمدينة المنورة </a:t>
            </a:r>
            <a:endParaRPr lang="en-US" sz="3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19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9220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9221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(35)-التي تصدرها لجنة الأنشطة الطلابية </a:t>
            </a:r>
          </a:p>
        </p:txBody>
      </p:sp>
      <p:pic>
        <p:nvPicPr>
          <p:cNvPr id="9222" name="Picture 7" descr="C:\Users\a\Desktop\الجودة\أمانة النشاط\الاخبار المصورة\زيارة مكة و المدينة\صور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7954962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ar-SA" sz="3600" b="1" dirty="0" smtClean="0"/>
              <a:t>طلاب الكلية في رحاب المسجد النبوي </a:t>
            </a:r>
            <a:endParaRPr lang="en-US" sz="3600" dirty="0"/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endParaRPr lang="en-US" sz="3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43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0244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0245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(35)-التي تصدرها لجنة الأنشطة الطلابية </a:t>
            </a:r>
          </a:p>
        </p:txBody>
      </p:sp>
      <p:pic>
        <p:nvPicPr>
          <p:cNvPr id="10246" name="Picture 7" descr="C:\Users\a\Desktop\الجودة\أمانة النشاط\الاخبار المصورة\زيارة مكة و المدينة\صور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56932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سمة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سمة Offic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سمة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310</Words>
  <Application>Microsoft Office PowerPoint</Application>
  <PresentationFormat>On-screen Show (4:3)</PresentationFormat>
  <Paragraphs>41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Times New Roman</vt:lpstr>
      <vt:lpstr>Arial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0</cp:revision>
  <cp:lastPrinted>1601-01-01T00:00:00Z</cp:lastPrinted>
  <dcterms:created xsi:type="dcterms:W3CDTF">1601-01-01T00:00:00Z</dcterms:created>
  <dcterms:modified xsi:type="dcterms:W3CDTF">2015-04-18T10:30:52Z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