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89" r:id="rId2"/>
    <p:sldId id="270" r:id="rId3"/>
    <p:sldId id="283" r:id="rId4"/>
    <p:sldId id="288" r:id="rId5"/>
    <p:sldId id="285" r:id="rId6"/>
    <p:sldId id="286" r:id="rId7"/>
    <p:sldId id="271" r:id="rId8"/>
    <p:sldId id="290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1F3CA037-82FB-4173-BF56-0E424C866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98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A673C0CB-F770-4634-A240-0E672DFD2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51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89379-9CC5-498A-9FE4-3085B0DCA3A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8242999"/>
      </p:ext>
    </p:extLst>
  </p:cSld>
  <p:clrMapOvr>
    <a:masterClrMapping/>
  </p:clrMapOvr>
  <p:transition spd="med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2DD6-55BC-4CB8-9536-9F83A895AC5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7107616"/>
      </p:ext>
    </p:extLst>
  </p:cSld>
  <p:clrMapOvr>
    <a:masterClrMapping/>
  </p:clrMapOvr>
  <p:transition spd="med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73513-4FA8-4AC9-AADA-10759FF59AC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1323781"/>
      </p:ext>
    </p:extLst>
  </p:cSld>
  <p:clrMapOvr>
    <a:masterClrMapping/>
  </p:clrMapOvr>
  <p:transition spd="med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1F83D-9AEE-4FBE-967E-5B4E4A251AF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1364143"/>
      </p:ext>
    </p:extLst>
  </p:cSld>
  <p:clrMapOvr>
    <a:masterClrMapping/>
  </p:clrMapOvr>
  <p:transition spd="med" advTm="1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064A8-DD91-49C0-889C-A0DF27DAE7F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6572840"/>
      </p:ext>
    </p:extLst>
  </p:cSld>
  <p:clrMapOvr>
    <a:masterClrMapping/>
  </p:clrMapOvr>
  <p:transition spd="med" advTm="1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A6511-FE84-42DB-B992-A89388EA9E1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5836425"/>
      </p:ext>
    </p:extLst>
  </p:cSld>
  <p:clrMapOvr>
    <a:masterClrMapping/>
  </p:clrMapOvr>
  <p:transition spd="med" advTm="1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78AB3-D311-4461-9D70-7484F0DD5E7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2748461"/>
      </p:ext>
    </p:extLst>
  </p:cSld>
  <p:clrMapOvr>
    <a:masterClrMapping/>
  </p:clrMapOvr>
  <p:transition spd="med" advTm="1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901D6-CD3E-4CD8-99C2-F795F5E2FB3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4793157"/>
      </p:ext>
    </p:extLst>
  </p:cSld>
  <p:clrMapOvr>
    <a:masterClrMapping/>
  </p:clrMapOvr>
  <p:transition spd="med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311A8-F0C7-49C7-B254-F50025DF46B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0652416"/>
      </p:ext>
    </p:extLst>
  </p:cSld>
  <p:clrMapOvr>
    <a:masterClrMapping/>
  </p:clrMapOvr>
  <p:transition spd="med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53175-C6CD-429B-9C01-6A4F04F1438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4989702"/>
      </p:ext>
    </p:extLst>
  </p:cSld>
  <p:clrMapOvr>
    <a:masterClrMapping/>
  </p:clrMapOvr>
  <p:transition spd="med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16B6E-3190-469C-BDBD-F3B58563DF6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2920807"/>
      </p:ext>
    </p:extLst>
  </p:cSld>
  <p:clrMapOvr>
    <a:masterClrMapping/>
  </p:clrMapOvr>
  <p:transition spd="med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B8729-FAC9-49D6-86D0-0C2D811CEAA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6175899"/>
      </p:ext>
    </p:extLst>
  </p:cSld>
  <p:clrMapOvr>
    <a:masterClrMapping/>
  </p:clrMapOvr>
  <p:transition spd="med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865E4-044D-4185-8921-E78D485F72C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5060981"/>
      </p:ext>
    </p:extLst>
  </p:cSld>
  <p:clrMapOvr>
    <a:masterClrMapping/>
  </p:clrMapOvr>
  <p:transition spd="med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CAC89-A0C0-48DC-B88E-A0074A9A790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0083508"/>
      </p:ext>
    </p:extLst>
  </p:cSld>
  <p:clrMapOvr>
    <a:masterClrMapping/>
  </p:clrMapOvr>
  <p:transition spd="med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A782-EEFD-4107-8315-DFF4AB1B4B7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4871498"/>
      </p:ext>
    </p:extLst>
  </p:cSld>
  <p:clrMapOvr>
    <a:masterClrMapping/>
  </p:clrMapOvr>
  <p:transition spd="med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E641A-9CBC-43E8-89C6-473D1CABF41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287267"/>
      </p:ext>
    </p:extLst>
  </p:cSld>
  <p:clrMapOvr>
    <a:masterClrMapping/>
  </p:clrMapOvr>
  <p:transition spd="med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2000" smtClean="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6A51F75D-60E3-4F64-99E5-B312DFEBE58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ransition spd="med" advTm="10000">
    <p:fade/>
  </p:transition>
  <p:txStyles>
    <p:titleStyle>
      <a:lvl1pPr algn="l" defTabSz="457200" rtl="1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وان 1"/>
          <p:cNvSpPr>
            <a:spLocks noGrp="1"/>
          </p:cNvSpPr>
          <p:nvPr>
            <p:ph type="ctrTitle"/>
          </p:nvPr>
        </p:nvSpPr>
        <p:spPr>
          <a:xfrm>
            <a:off x="323850" y="71438"/>
            <a:ext cx="2303463" cy="909637"/>
          </a:xfr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altLang="en-US" sz="1600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z="1600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12863" y="2708275"/>
            <a:ext cx="6662737" cy="1873250"/>
          </a:xfrm>
          <a:blipFill dpi="0" rotWithShape="1">
            <a:blip r:embed="rId2">
              <a:alphaModFix amt="21000"/>
            </a:blip>
            <a:srcRect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dirty="0" smtClean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المجلة المرئية للأنشطة الطلابية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4400" b="1" u="sng" dirty="0" smtClean="0">
                <a:solidFill>
                  <a:srgbClr val="7030A0"/>
                </a:solidFill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(العدد السادس)</a:t>
            </a:r>
          </a:p>
        </p:txBody>
      </p:sp>
      <p:pic>
        <p:nvPicPr>
          <p:cNvPr id="20484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30023" r="11148" b="58916"/>
          <a:stretch>
            <a:fillRect/>
          </a:stretch>
        </p:blipFill>
        <p:spPr bwMode="auto">
          <a:xfrm>
            <a:off x="6659563" y="71438"/>
            <a:ext cx="23955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وان 1"/>
          <p:cNvSpPr>
            <a:spLocks noGrp="1"/>
          </p:cNvSpPr>
          <p:nvPr>
            <p:ph type="title"/>
          </p:nvPr>
        </p:nvSpPr>
        <p:spPr>
          <a:xfrm>
            <a:off x="1403350" y="620713"/>
            <a:ext cx="7597775" cy="1270000"/>
          </a:xfrm>
        </p:spPr>
        <p:txBody>
          <a:bodyPr/>
          <a:lstStyle/>
          <a:p>
            <a:pPr algn="just"/>
            <a: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  <a:t>المجلس الاستشاري لكلية المجتمع يعقد اجتماعه الثاني </a:t>
            </a:r>
          </a:p>
        </p:txBody>
      </p:sp>
      <p:pic>
        <p:nvPicPr>
          <p:cNvPr id="3075" name="عنصر نائب للمحتوى 4" descr="C:\Documents and Settings\د.محمد النمر\سطح المكتب\مؤقت\المجلس الاستشاري 22.JPG"/>
          <p:cNvPicPr>
            <a:picLocks noGrp="1"/>
          </p:cNvPicPr>
          <p:nvPr>
            <p:ph idx="1"/>
          </p:nvPr>
        </p:nvPicPr>
        <p:blipFill>
          <a:blip r:embed="rId2"/>
          <a:srcRect l="4546" t="34848" r="6250" b="1584"/>
          <a:stretch>
            <a:fillRect/>
          </a:stretch>
        </p:blipFill>
        <p:spPr>
          <a:xfrm>
            <a:off x="1331913" y="1857375"/>
            <a:ext cx="7554912" cy="45958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title"/>
          </p:nvPr>
        </p:nvSpPr>
        <p:spPr>
          <a:xfrm>
            <a:off x="1403350" y="620713"/>
            <a:ext cx="7491413" cy="1054100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ar-SA" sz="3200" dirty="0" smtClean="0">
                <a:solidFill>
                  <a:srgbClr val="7030A0"/>
                </a:solidFill>
                <a:cs typeface="PT Bold Heading" panose="02010400000000000000" pitchFamily="2" charset="-78"/>
              </a:rPr>
              <a:t>طلاب الكلية تنهي الاختبارات النهائية للفصل الأول 1433/1434 هـ لطلاب الكلية </a:t>
            </a:r>
          </a:p>
        </p:txBody>
      </p:sp>
      <p:pic>
        <p:nvPicPr>
          <p:cNvPr id="4099" name="عنصر نائب للمحتوى 4" descr="C:\Documents and Settings\د.محمد النمر\سطح المكتب\مؤقت\انتهاء الاختبارات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375" y="1674813"/>
            <a:ext cx="7343775" cy="48498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عنصر نائب للمحتوى 5" descr="C:\Documents and Settings\د.محمد النمر\سطح المكتب\مؤقت\الاختبارات 22 جم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375" y="1674813"/>
            <a:ext cx="7343775" cy="49228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1403350" y="620713"/>
            <a:ext cx="7491413" cy="1054100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ar-SA" sz="3200" dirty="0" smtClean="0">
                <a:solidFill>
                  <a:srgbClr val="7030A0"/>
                </a:solidFill>
                <a:cs typeface="PT Bold Heading" panose="02010400000000000000" pitchFamily="2" charset="-78"/>
              </a:rPr>
              <a:t>طلاب الكلية تنهي الاختبارات النهائية للفصل الأول 1433/1434 هـ لطلاب الكلية </a:t>
            </a:r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وان 1"/>
          <p:cNvSpPr>
            <a:spLocks noGrp="1"/>
          </p:cNvSpPr>
          <p:nvPr>
            <p:ph type="title"/>
          </p:nvPr>
        </p:nvSpPr>
        <p:spPr>
          <a:xfrm>
            <a:off x="1547813" y="549275"/>
            <a:ext cx="7453312" cy="1628775"/>
          </a:xfrm>
        </p:spPr>
        <p:txBody>
          <a:bodyPr/>
          <a:lstStyle/>
          <a:p>
            <a:pPr algn="just"/>
            <a: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  <a:t>رئيس وحدة الإرشاد الأكاديمي يجتمع بالمرشدين الأكاديميين لمناقشة خطة الارشاد الفصل القادم بحول الله </a:t>
            </a:r>
          </a:p>
        </p:txBody>
      </p:sp>
      <p:pic>
        <p:nvPicPr>
          <p:cNvPr id="6147" name="عنصر نائب للمحتوى 4" descr="C:\Documents and Settings\د.محمد النمر\سطح المكتب\مؤقت\الارشاد الاكاديمي22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250" y="2133600"/>
            <a:ext cx="7273925" cy="44640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/>
          <p:cNvSpPr>
            <a:spLocks noGrp="1"/>
          </p:cNvSpPr>
          <p:nvPr>
            <p:ph type="title"/>
          </p:nvPr>
        </p:nvSpPr>
        <p:spPr>
          <a:xfrm>
            <a:off x="1619250" y="574675"/>
            <a:ext cx="7381875" cy="1558925"/>
          </a:xfrm>
        </p:spPr>
        <p:txBody>
          <a:bodyPr/>
          <a:lstStyle/>
          <a:p>
            <a:pPr algn="just"/>
            <a:r>
              <a:rPr lang="ar-SA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  <a:t>حضور رئيس لجنة الأنشطة الطلابية بالكلية </a:t>
            </a:r>
            <a:r>
              <a:rPr lang="ar-SA" altLang="en-US" sz="2800" smtClean="0">
                <a:solidFill>
                  <a:srgbClr val="002060"/>
                </a:solidFill>
                <a:cs typeface="PT Bold Heading" panose="02010400000000000000" pitchFamily="2" charset="-78"/>
              </a:rPr>
              <a:t>أ.عبد الله بن عثمان ابن حسن </a:t>
            </a:r>
            <a:r>
              <a:rPr lang="ar-SA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  <a:t>ورشة عمل ورشة عمل (الأنشطة الطلابية الواقع و المأمول</a:t>
            </a:r>
            <a: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  <a:t>)</a:t>
            </a:r>
          </a:p>
        </p:txBody>
      </p:sp>
      <p:pic>
        <p:nvPicPr>
          <p:cNvPr id="7171" name="عنصر نائب للمحتوى 4" descr="C:\Documents and Settings\د.محمد النمر\سطح المكتب\مؤقت\ورشة عمادة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2275" y="2060575"/>
            <a:ext cx="7197725" cy="46418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وان 1"/>
          <p:cNvSpPr>
            <a:spLocks noGrp="1"/>
          </p:cNvSpPr>
          <p:nvPr>
            <p:ph type="title"/>
          </p:nvPr>
        </p:nvSpPr>
        <p:spPr>
          <a:xfrm>
            <a:off x="1547813" y="709613"/>
            <a:ext cx="7310437" cy="2071687"/>
          </a:xfrm>
        </p:spPr>
        <p:txBody>
          <a:bodyPr/>
          <a:lstStyle/>
          <a:p>
            <a:pPr algn="just"/>
            <a: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  <a:t>أ.وائل العفيصان رئيس وحدة الشؤون المالية بعمادة الطلاب يزو لجنة الأنشطة الطلابية بالكلية.</a:t>
            </a:r>
            <a:endParaRPr lang="ar-SA" altLang="en-US" sz="3200" smtClean="0"/>
          </a:p>
        </p:txBody>
      </p:sp>
      <p:pic>
        <p:nvPicPr>
          <p:cNvPr id="8195" name="صورة 3" descr="C:\Documents and Settings\د.محمد النمر\سطح المكتب\مؤقت\وائل العفيصان.JPG"/>
          <p:cNvPicPr>
            <a:picLocks noChangeAspect="1" noChangeArrowheads="1"/>
          </p:cNvPicPr>
          <p:nvPr/>
        </p:nvPicPr>
        <p:blipFill>
          <a:blip r:embed="rId2"/>
          <a:srcRect l="29076" t="17590" r="4330"/>
          <a:stretch>
            <a:fillRect/>
          </a:stretch>
        </p:blipFill>
        <p:spPr bwMode="auto">
          <a:xfrm>
            <a:off x="2184400" y="2349500"/>
            <a:ext cx="5700713" cy="395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وان 1"/>
          <p:cNvSpPr>
            <a:spLocks noGrp="1"/>
          </p:cNvSpPr>
          <p:nvPr>
            <p:ph type="ctrTitle"/>
          </p:nvPr>
        </p:nvSpPr>
        <p:spPr>
          <a:xfrm>
            <a:off x="323850" y="71438"/>
            <a:ext cx="2303463" cy="909637"/>
          </a:xfr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altLang="en-US" sz="1600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z="1600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12863" y="2708275"/>
            <a:ext cx="6662737" cy="1873250"/>
          </a:xfrm>
          <a:blipFill dpi="0" rotWithShape="1">
            <a:blip r:embed="rId2">
              <a:alphaModFix amt="21000"/>
            </a:blip>
            <a:srcRect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dirty="0" smtClean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مع تحيات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u="sng" dirty="0" smtClean="0">
                <a:solidFill>
                  <a:srgbClr val="7030A0"/>
                </a:solidFill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لجنة الأنشطة الطلابية</a:t>
            </a:r>
            <a:endParaRPr lang="ar-SA" sz="4400" b="1" u="sng" dirty="0" smtClean="0">
              <a:solidFill>
                <a:srgbClr val="7030A0"/>
              </a:solidFill>
              <a:latin typeface="Adobe Arabic" panose="02040503050201020203" pitchFamily="18" charset="-78"/>
              <a:ea typeface="+mj-ea"/>
              <a:cs typeface="Adobe Arabic" panose="02040503050201020203" pitchFamily="18" charset="-78"/>
            </a:endParaRPr>
          </a:p>
        </p:txBody>
      </p:sp>
      <p:pic>
        <p:nvPicPr>
          <p:cNvPr id="2765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30023" r="11148" b="58916"/>
          <a:stretch>
            <a:fillRect/>
          </a:stretch>
        </p:blipFill>
        <p:spPr bwMode="auto">
          <a:xfrm>
            <a:off x="6659563" y="71438"/>
            <a:ext cx="23955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97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Times New Roman</vt:lpstr>
      <vt:lpstr>Arial</vt:lpstr>
      <vt:lpstr>Century Gothic</vt:lpstr>
      <vt:lpstr>Wingdings 3</vt:lpstr>
      <vt:lpstr>Tahoma</vt:lpstr>
      <vt:lpstr>Adobe Arabic</vt:lpstr>
      <vt:lpstr>PT Bold Heading</vt:lpstr>
      <vt:lpstr>Wisp</vt:lpstr>
      <vt:lpstr>جامعة المجمعة  كلية المجتمع  لجنة الأنشطة الطلابية </vt:lpstr>
      <vt:lpstr>المجلس الاستشاري لكلية المجتمع يعقد اجتماعه الثاني </vt:lpstr>
      <vt:lpstr>طلاب الكلية تنهي الاختبارات النهائية للفصل الأول 1433/1434 هـ لطلاب الكلية </vt:lpstr>
      <vt:lpstr>طلاب الكلية تنهي الاختبارات النهائية للفصل الأول 1433/1434 هـ لطلاب الكلية </vt:lpstr>
      <vt:lpstr>رئيس وحدة الإرشاد الأكاديمي يجتمع بالمرشدين الأكاديميين لمناقشة خطة الارشاد الفصل القادم بحول الله </vt:lpstr>
      <vt:lpstr>حضور رئيس لجنة الأنشطة الطلابية بالكلية أ.عبد الله بن عثمان ابن حسن ورشة عمل ورشة عمل (الأنشطة الطلابية الواقع و المأمول)</vt:lpstr>
      <vt:lpstr>أ.وائل العفيصان رئيس وحدة الشؤون المالية بعمادة الطلاب يزو لجنة الأنشطة الطلابية بالكلية.</vt:lpstr>
      <vt:lpstr>جامعة المجمعة  كلية المجتمع  لجنة الأنشطة الطلابية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