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6" r:id="rId2"/>
    <p:sldId id="270" r:id="rId3"/>
    <p:sldId id="289" r:id="rId4"/>
    <p:sldId id="295" r:id="rId5"/>
    <p:sldId id="283" r:id="rId6"/>
    <p:sldId id="290" r:id="rId7"/>
    <p:sldId id="291" r:id="rId8"/>
    <p:sldId id="292" r:id="rId9"/>
    <p:sldId id="293" r:id="rId10"/>
    <p:sldId id="294" r:id="rId11"/>
    <p:sldId id="29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A244A976-AA5A-45C6-A452-9B5A77B05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81696404-A69B-4F1C-B35C-CA01EEF3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18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BCAD-1D2F-4D03-A275-3A041C408D6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2028524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1ABF-30EC-48C7-AD77-C50FAF7BE07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1379011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3FA54-71ED-4F47-BA3D-737BA9CC4CD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8159745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274F-4159-4D0F-8566-0F64B01D93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023355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43987-BA58-4D17-89E3-FB58AA59015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2170591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2B6D-10FD-42A6-A789-526644D36F8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1986577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40BEE-0C1B-4AEB-87D4-F674F03B6BD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455817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F566-63B2-4C42-B2CD-13241054AC2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4383140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BE81-7947-44B8-AF8F-F78516843BD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8021690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8AA7-AEC8-459A-864D-16244196542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3279102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399CB-330F-4E76-B7F6-387EE03723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2374906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0705-C0F9-497C-8EE3-5C9A69E8BE9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6968570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8178-551E-44D2-8952-87C82F4F773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4022744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6769-5B23-4CC5-8C78-2CC2C997BAB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1061354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EAEF-5315-4C6F-8990-56FB3B1609D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662316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37CC-CB13-464C-9BE1-EE4EABD9350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965115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CD73717-7F59-4829-A565-FAC307F1BE3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ransition spd="med" advTm="10000">
    <p:fade/>
  </p:transition>
  <p:txStyles>
    <p:titleStyle>
      <a:lvl1pPr algn="l" defTabSz="457200" rtl="1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السابع)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>
          <a:xfrm>
            <a:off x="1331913" y="620713"/>
            <a:ext cx="7669212" cy="2278062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الدكتور خالد بن ناشي المضيبري مع لجنة الامتحان المكونة من كل من البروفسور </a:t>
            </a:r>
            <a:r>
              <a:rPr lang="en-US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Jerry Wellington</a:t>
            </a:r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 و البروفسور </a:t>
            </a:r>
            <a:r>
              <a:rPr lang="en-US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Mike Fleming </a:t>
            </a:r>
            <a:endParaRPr lang="ar-SA" altLang="en-US" sz="28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pic>
        <p:nvPicPr>
          <p:cNvPr id="11267" name="Picture 2" descr="IMG_2279"/>
          <p:cNvPicPr>
            <a:picLocks noChangeAspect="1" noChangeArrowheads="1"/>
          </p:cNvPicPr>
          <p:nvPr/>
        </p:nvPicPr>
        <p:blipFill>
          <a:blip r:embed="rId2"/>
          <a:srcRect t="15714"/>
          <a:stretch>
            <a:fillRect/>
          </a:stretch>
        </p:blipFill>
        <p:spPr bwMode="auto">
          <a:xfrm>
            <a:off x="1835150" y="2205038"/>
            <a:ext cx="6481763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3072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1403350" y="692150"/>
            <a:ext cx="7526338" cy="1127125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طلاب الكلية تبدأ الدراسة بالفصل الدراسي الثاني من العام الجامعي  1433-1434 هـ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350" y="1857375"/>
            <a:ext cx="7416800" cy="47402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2268538" y="696913"/>
            <a:ext cx="6626225" cy="693737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المرشدين الأكاديميين في استقبال الطلاب </a:t>
            </a:r>
          </a:p>
        </p:txBody>
      </p:sp>
      <p:sp>
        <p:nvSpPr>
          <p:cNvPr id="22531" name="عنصر نائب للمحتوى 3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endParaRPr lang="ar-SA" altLang="en-US" smtClean="0"/>
          </a:p>
        </p:txBody>
      </p:sp>
      <p:pic>
        <p:nvPicPr>
          <p:cNvPr id="4100" name="صورة 1"/>
          <p:cNvPicPr>
            <a:picLocks noChangeAspect="1" noChangeArrowheads="1"/>
          </p:cNvPicPr>
          <p:nvPr/>
        </p:nvPicPr>
        <p:blipFill>
          <a:blip r:embed="rId2"/>
          <a:srcRect l="8269" t="35538" r="11417"/>
          <a:stretch>
            <a:fillRect/>
          </a:stretch>
        </p:blipFill>
        <p:spPr bwMode="auto">
          <a:xfrm>
            <a:off x="1403350" y="1484313"/>
            <a:ext cx="7424738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468313" y="1989138"/>
            <a:ext cx="8501062" cy="4365625"/>
          </a:xfrm>
        </p:spPr>
        <p:txBody>
          <a:bodyPr/>
          <a:lstStyle/>
          <a:p>
            <a:pPr algn="just"/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عمليات التسجيل و الحذف و الإضافة متاحة لدى الكلية ، و على كل طالب مراجعة المرشد الأكاديمي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/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FF0000"/>
                </a:solidFill>
                <a:cs typeface="PT Bold Heading" panose="02010400000000000000" pitchFamily="2" charset="-78"/>
              </a:rPr>
              <a:t>وعلى الطلاب المفصولين أكاديميا مراجعة سعادة عميد الكلية في موعد أقصاه السبت 21-3-1434 </a:t>
            </a: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/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 </a:t>
            </a:r>
            <a:b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</a:br>
            <a:r>
              <a:rPr lang="ar-SA" altLang="en-US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مع تحيات لجنة الأنشطة الطلابية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6238" y="260350"/>
            <a:ext cx="3816350" cy="1323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eaLnBrk="1" hangingPunct="1">
              <a:defRPr/>
            </a:pP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بشـرى</a:t>
            </a:r>
            <a:br>
              <a:rPr lang="ar-SA" sz="4000" b="1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</a:b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لطـلاب الكليـة</a:t>
            </a:r>
            <a:endParaRPr lang="ar-SA" sz="4000" dirty="0"/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1403350" y="692150"/>
            <a:ext cx="7526338" cy="1198563"/>
          </a:xfrm>
        </p:spPr>
        <p:txBody>
          <a:bodyPr/>
          <a:lstStyle/>
          <a:p>
            <a:pPr algn="just"/>
            <a:r>
              <a:rPr lang="ar-SA" altLang="en-US" sz="32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الدكتور عميد الكلية يستقبل سعادة الدكتور عميد عمادة شؤون الطلاب 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916113"/>
            <a:ext cx="7572375" cy="46815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1476375" y="692150"/>
            <a:ext cx="7343775" cy="1593850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الدكتور عميد الكلية يستقبل سعادة الدكتور عميد عمادة شؤون الطلاب  و الدكتور وكيل العمادة للتطوير و الجودة 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4306"/>
          <a:stretch>
            <a:fillRect/>
          </a:stretch>
        </p:blipFill>
        <p:spPr>
          <a:xfrm>
            <a:off x="1468438" y="2133600"/>
            <a:ext cx="7248525" cy="4464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1547813" y="647700"/>
            <a:ext cx="7092950" cy="1557338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تهنئ سعاد الدكتور عبد الله الدهش على مشاركته بورقة عمل في مؤتمر دولي باندونيسيا</a:t>
            </a:r>
          </a:p>
        </p:txBody>
      </p:sp>
      <p:pic>
        <p:nvPicPr>
          <p:cNvPr id="8195" name="Picture 2" descr="اندونسيا 2"/>
          <p:cNvPicPr>
            <a:picLocks noChangeAspect="1" noChangeArrowheads="1"/>
          </p:cNvPicPr>
          <p:nvPr/>
        </p:nvPicPr>
        <p:blipFill>
          <a:blip r:embed="rId2"/>
          <a:srcRect l="15054" t="14970" r="18706" b="10519"/>
          <a:stretch>
            <a:fillRect/>
          </a:stretch>
        </p:blipFill>
        <p:spPr bwMode="auto">
          <a:xfrm>
            <a:off x="2771775" y="1773238"/>
            <a:ext cx="3946525" cy="504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>
          <a:xfrm>
            <a:off x="1476375" y="692150"/>
            <a:ext cx="7380288" cy="1558925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سعادة الدكتور عبد الله الدهش يشارك بورقة عمل في المؤتمر الدولي لعلوم وهندسة الرياضيات ،الكيمياء و الفزياء بجاكارتا </a:t>
            </a:r>
          </a:p>
        </p:txBody>
      </p:sp>
      <p:pic>
        <p:nvPicPr>
          <p:cNvPr id="9219" name="Picture 2" descr="اندونسيا"/>
          <p:cNvPicPr>
            <a:picLocks noChangeAspect="1" noChangeArrowheads="1"/>
          </p:cNvPicPr>
          <p:nvPr/>
        </p:nvPicPr>
        <p:blipFill>
          <a:blip r:embed="rId2"/>
          <a:srcRect l="1405" t="1151" r="2812"/>
          <a:stretch>
            <a:fillRect/>
          </a:stretch>
        </p:blipFill>
        <p:spPr bwMode="auto">
          <a:xfrm>
            <a:off x="2843213" y="1844675"/>
            <a:ext cx="3729037" cy="489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1403350" y="647700"/>
            <a:ext cx="7597775" cy="1773238"/>
          </a:xfrm>
        </p:spPr>
        <p:txBody>
          <a:bodyPr/>
          <a:lstStyle/>
          <a:p>
            <a:pPr algn="just"/>
            <a:r>
              <a:rPr lang="ar-SA" altLang="en-US" sz="2800" smtClean="0">
                <a:solidFill>
                  <a:srgbClr val="7030A0"/>
                </a:solidFill>
                <a:cs typeface="PT Bold Heading" panose="02010400000000000000" pitchFamily="2" charset="-78"/>
              </a:rPr>
              <a:t>لجنة الأنشطة الطلابية تهنئ الدكتور خالد بن ناشي المضيبري بقسم العلوم الإدارية و الإنسانية بالكلية لحصوله على درجة دكتوراه الفلسفة في التربية من جامعة درم في بريطانيا  تخصص لغة انجليزية</a:t>
            </a:r>
          </a:p>
        </p:txBody>
      </p:sp>
      <p:pic>
        <p:nvPicPr>
          <p:cNvPr id="10243" name="Picture 2" descr="IMG_18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2133600"/>
            <a:ext cx="3441700" cy="466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166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Wisp</vt:lpstr>
      <vt:lpstr>جامعة المجمعة  كلية المجتمع  لجنة الأنشطة الطلابية </vt:lpstr>
      <vt:lpstr>طلاب الكلية تبدأ الدراسة بالفصل الدراسي الثاني من العام الجامعي  1433-1434 هـ</vt:lpstr>
      <vt:lpstr>المرشدين الأكاديميين في استقبال الطلاب </vt:lpstr>
      <vt:lpstr>عمليات التسجيل و الحذف و الإضافة متاحة لدى الكلية ، و على كل طالب مراجعة المرشد الأكاديمي  وعلى الطلاب المفصولين أكاديميا مراجعة سعادة عميد الكلية في موعد أقصاه السبت 21-3-1434    مع تحيات لجنة الأنشطة الطلابية </vt:lpstr>
      <vt:lpstr>سعادة الدكتور عميد الكلية يستقبل سعادة الدكتور عميد عمادة شؤون الطلاب </vt:lpstr>
      <vt:lpstr>سعادة الدكتور عميد الكلية يستقبل سعادة الدكتور عميد عمادة شؤون الطلاب  و الدكتور وكيل العمادة للتطوير و الجودة </vt:lpstr>
      <vt:lpstr>لجنة الأنشطة الطلابية تهنئ سعاد الدكتور عبد الله الدهش على مشاركته بورقة عمل في مؤتمر دولي باندونيسيا</vt:lpstr>
      <vt:lpstr>سعادة الدكتور عبد الله الدهش يشارك بورقة عمل في المؤتمر الدولي لعلوم وهندسة الرياضيات ،الكيمياء و الفزياء بجاكارتا </vt:lpstr>
      <vt:lpstr>لجنة الأنشطة الطلابية تهنئ الدكتور خالد بن ناشي المضيبري بقسم العلوم الإدارية و الإنسانية بالكلية لحصوله على درجة دكتوراه الفلسفة في التربية من جامعة درم في بريطانيا  تخصص لغة انجليزية</vt:lpstr>
      <vt:lpstr>الدكتور خالد بن ناشي المضيبري مع لجنة الامتحان المكونة من كل من البروفسور Jerry Wellington و البروفسور Mike Fleming 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