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84" r:id="rId2"/>
    <p:sldId id="270" r:id="rId3"/>
    <p:sldId id="271" r:id="rId4"/>
    <p:sldId id="272" r:id="rId5"/>
    <p:sldId id="275" r:id="rId6"/>
    <p:sldId id="273" r:id="rId7"/>
    <p:sldId id="274" r:id="rId8"/>
    <p:sldId id="276" r:id="rId9"/>
    <p:sldId id="277" r:id="rId10"/>
    <p:sldId id="278" r:id="rId11"/>
    <p:sldId id="279" r:id="rId12"/>
    <p:sldId id="280" r:id="rId13"/>
    <p:sldId id="283" r:id="rId14"/>
    <p:sldId id="281" r:id="rId15"/>
    <p:sldId id="282" r:id="rId16"/>
    <p:sldId id="28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724F1FC9-B606-46AC-9662-8DFAD2180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79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B950F9FE-CEA0-4C61-94C4-648DC16D8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06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174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30A71269-24CC-4606-8CE2-3597D742831E}" type="slidenum">
              <a:rPr lang="en-US" altLang="en-US" smtClean="0"/>
              <a:pPr algn="l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3027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379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61020C36-4D32-42ED-9E4E-1571475F5FAF}" type="slidenum">
              <a:rPr lang="en-US" altLang="en-US" smtClean="0"/>
              <a:pPr algn="l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852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584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FA686281-0D9C-45C7-B688-AF42B705D1B0}" type="slidenum">
              <a:rPr lang="en-US" altLang="en-US" smtClean="0"/>
              <a:pPr algn="l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6363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789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AE7B2FD6-9C48-4923-B424-6A080BE2917E}" type="slidenum">
              <a:rPr lang="en-US" altLang="en-US" smtClean="0"/>
              <a:pPr algn="l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201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994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97CF1D22-F105-41CA-9D19-4A06D7BC1D27}" type="slidenum">
              <a:rPr lang="en-US" altLang="en-US" smtClean="0"/>
              <a:pPr algn="l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71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388D5-8AFE-43D2-989E-CEC4A9BDFBC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3076926"/>
      </p:ext>
    </p:extLst>
  </p:cSld>
  <p:clrMapOvr>
    <a:masterClrMapping/>
  </p:clrMapOvr>
  <p:transition spd="med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E9B9F-E723-4CA2-9AF6-38984F401EC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3840811"/>
      </p:ext>
    </p:extLst>
  </p:cSld>
  <p:clrMapOvr>
    <a:masterClrMapping/>
  </p:clrMapOvr>
  <p:transition spd="med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1DE87-6BBC-4C95-A5C9-CC1BDCEF874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1897349"/>
      </p:ext>
    </p:extLst>
  </p:cSld>
  <p:clrMapOvr>
    <a:masterClrMapping/>
  </p:clrMapOvr>
  <p:transition spd="med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810A0-5739-440D-A87F-52CD1B34CF6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1673493"/>
      </p:ext>
    </p:extLst>
  </p:cSld>
  <p:clrMapOvr>
    <a:masterClrMapping/>
  </p:clrMapOvr>
  <p:transition spd="med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A147A-D720-4BC2-8EC5-D0BFCB3C9C3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5635685"/>
      </p:ext>
    </p:extLst>
  </p:cSld>
  <p:clrMapOvr>
    <a:masterClrMapping/>
  </p:clrMapOvr>
  <p:transition spd="med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18FFA-FF87-47E4-9CDF-D7EBE2F135F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1476632"/>
      </p:ext>
    </p:extLst>
  </p:cSld>
  <p:clrMapOvr>
    <a:masterClrMapping/>
  </p:clrMapOvr>
  <p:transition spd="med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FE630-0919-4768-9029-6A243BE1BCB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8095514"/>
      </p:ext>
    </p:extLst>
  </p:cSld>
  <p:clrMapOvr>
    <a:masterClrMapping/>
  </p:clrMapOvr>
  <p:transition spd="med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792C4-F541-4B4B-9928-CA52A18F773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2593893"/>
      </p:ext>
    </p:extLst>
  </p:cSld>
  <p:clrMapOvr>
    <a:masterClrMapping/>
  </p:clrMapOvr>
  <p:transition spd="med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05062-7F46-45E3-BD49-136A435FD7C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3228123"/>
      </p:ext>
    </p:extLst>
  </p:cSld>
  <p:clrMapOvr>
    <a:masterClrMapping/>
  </p:clrMapOvr>
  <p:transition spd="med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B7FA7-EF82-40CF-8E53-010FFD6AE86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0019766"/>
      </p:ext>
    </p:extLst>
  </p:cSld>
  <p:clrMapOvr>
    <a:masterClrMapping/>
  </p:clrMapOvr>
  <p:transition spd="med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7F26-ADE0-46F9-B414-D0F284EF702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3834194"/>
      </p:ext>
    </p:extLst>
  </p:cSld>
  <p:clrMapOvr>
    <a:masterClrMapping/>
  </p:clrMapOvr>
  <p:transition spd="med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B71EF-E9D8-4E76-A4E2-D90E7264A98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5190736"/>
      </p:ext>
    </p:extLst>
  </p:cSld>
  <p:clrMapOvr>
    <a:masterClrMapping/>
  </p:clrMapOvr>
  <p:transition spd="med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E9246-0F73-4C1E-9103-0709D40BE78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7514965"/>
      </p:ext>
    </p:extLst>
  </p:cSld>
  <p:clrMapOvr>
    <a:masterClrMapping/>
  </p:clrMapOvr>
  <p:transition spd="med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A053E-1D7B-487B-B3B7-8AA5E591F89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820019"/>
      </p:ext>
    </p:extLst>
  </p:cSld>
  <p:clrMapOvr>
    <a:masterClrMapping/>
  </p:clrMapOvr>
  <p:transition spd="med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6E3F8-BE95-4098-81AD-D4CF592114F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1306772"/>
      </p:ext>
    </p:extLst>
  </p:cSld>
  <p:clrMapOvr>
    <a:masterClrMapping/>
  </p:clrMapOvr>
  <p:transition spd="med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C2F4-374B-4EE7-909C-D4C08F0B29E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73596"/>
      </p:ext>
    </p:extLst>
  </p:cSld>
  <p:clrMapOvr>
    <a:masterClrMapping/>
  </p:clrMapOvr>
  <p:transition spd="med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2F22ECF0-6980-4489-888F-AF7AD17D415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ransition spd="med" advTm="10000">
    <p:fade/>
  </p:transition>
  <p:txStyles>
    <p:titleStyle>
      <a:lvl1pPr algn="l" defTabSz="457200" rtl="1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/>
          <p:cNvSpPr>
            <a:spLocks noGrp="1"/>
          </p:cNvSpPr>
          <p:nvPr>
            <p:ph type="ctrTitle"/>
          </p:nvPr>
        </p:nvSpPr>
        <p:spPr>
          <a:xfrm>
            <a:off x="323850" y="71438"/>
            <a:ext cx="2303463" cy="909637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ar-SA" altLang="en-US" sz="1600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z="1600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12863" y="2708275"/>
            <a:ext cx="6662737" cy="1873250"/>
          </a:xfrm>
          <a:blipFill dpi="0" rotWithShape="1">
            <a:blip r:embed="rId2">
              <a:alphaModFix amt="21000"/>
            </a:blip>
            <a:srcRect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المجلة المرئية للأنشطة الطلابية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4400" b="1" u="sng" dirty="0" smtClean="0">
                <a:solidFill>
                  <a:srgbClr val="7030A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(العدد الثامن)</a:t>
            </a:r>
          </a:p>
        </p:txBody>
      </p:sp>
      <p:pic>
        <p:nvPicPr>
          <p:cNvPr id="20484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6659563" y="71438"/>
            <a:ext cx="23955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وان 1"/>
          <p:cNvSpPr>
            <a:spLocks noGrp="1"/>
          </p:cNvSpPr>
          <p:nvPr>
            <p:ph type="title"/>
          </p:nvPr>
        </p:nvSpPr>
        <p:spPr>
          <a:xfrm>
            <a:off x="142875" y="682625"/>
            <a:ext cx="8786813" cy="1125538"/>
          </a:xfrm>
        </p:spPr>
        <p:txBody>
          <a:bodyPr/>
          <a:lstStyle/>
          <a:p>
            <a:pPr algn="r" eaLnBrk="1" hangingPunct="1"/>
            <a:r>
              <a:rPr lang="ar-SA" altLang="en-US" sz="3000" smtClean="0">
                <a:solidFill>
                  <a:srgbClr val="7030A0"/>
                </a:solidFill>
                <a:cs typeface="PT Bold Heading" panose="02010400000000000000" pitchFamily="2" charset="-78"/>
              </a:rPr>
              <a:t> لجنة الأنشطة الطلابية تقدم جوائز لطلاب الكلية خلال</a:t>
            </a:r>
            <a:br>
              <a:rPr lang="ar-SA" altLang="en-US" sz="3000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sz="3000" smtClean="0">
                <a:solidFill>
                  <a:srgbClr val="7030A0"/>
                </a:solidFill>
                <a:cs typeface="PT Bold Heading" panose="02010400000000000000" pitchFamily="2" charset="-78"/>
              </a:rPr>
              <a:t> الحفل الطلابي</a:t>
            </a:r>
          </a:p>
        </p:txBody>
      </p:sp>
      <p:pic>
        <p:nvPicPr>
          <p:cNvPr id="29699" name="صورة 5" descr="C:\Users\sh.newiegy\Desktop\مؤقت\جائز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08163"/>
            <a:ext cx="74898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وان 1"/>
          <p:cNvSpPr>
            <a:spLocks noGrp="1"/>
          </p:cNvSpPr>
          <p:nvPr>
            <p:ph type="title"/>
          </p:nvPr>
        </p:nvSpPr>
        <p:spPr>
          <a:xfrm>
            <a:off x="1403350" y="620713"/>
            <a:ext cx="7491413" cy="622300"/>
          </a:xfrm>
        </p:spPr>
        <p:txBody>
          <a:bodyPr/>
          <a:lstStyle/>
          <a:p>
            <a:pPr algn="r" eaLnBrk="1" hangingPunct="1"/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طلاب الكلية يشاركون في فعاليات الحفل الطلابي</a:t>
            </a:r>
          </a:p>
        </p:txBody>
      </p:sp>
      <p:pic>
        <p:nvPicPr>
          <p:cNvPr id="30723" name="صورة 4" descr="C:\Users\sh.newiegy\Desktop\مؤقت\شافي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84313"/>
            <a:ext cx="3529013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صورة 6" descr="C:\Users\sh.newiegy\Desktop\مؤقت\لقاء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432117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وان 1"/>
          <p:cNvSpPr>
            <a:spLocks noGrp="1"/>
          </p:cNvSpPr>
          <p:nvPr>
            <p:ph type="title"/>
          </p:nvPr>
        </p:nvSpPr>
        <p:spPr>
          <a:xfrm>
            <a:off x="1331913" y="692150"/>
            <a:ext cx="7634287" cy="1054100"/>
          </a:xfrm>
        </p:spPr>
        <p:txBody>
          <a:bodyPr/>
          <a:lstStyle/>
          <a:p>
            <a:pPr algn="r" eaLnBrk="1" hangingPunct="1"/>
            <a:r>
              <a:rPr lang="ar-SA" altLang="en-US" sz="3000" smtClean="0">
                <a:solidFill>
                  <a:srgbClr val="7030A0"/>
                </a:solidFill>
                <a:cs typeface="PT Bold Heading" panose="02010400000000000000" pitchFamily="2" charset="-78"/>
              </a:rPr>
              <a:t> زيارة عميد الكلية و وكيل عمادة الطلاب لمقر الأنشطة</a:t>
            </a:r>
            <a:br>
              <a:rPr lang="ar-SA" altLang="en-US" sz="3000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sz="3000" smtClean="0">
                <a:solidFill>
                  <a:srgbClr val="7030A0"/>
                </a:solidFill>
                <a:cs typeface="PT Bold Heading" panose="02010400000000000000" pitchFamily="2" charset="-78"/>
              </a:rPr>
              <a:t> الطلابية بالكلية </a:t>
            </a:r>
          </a:p>
        </p:txBody>
      </p:sp>
      <p:pic>
        <p:nvPicPr>
          <p:cNvPr id="32771" name="عنصر نائب للمحتوى 5" descr="C:\Users\sh.newiegy\Desktop\مؤقت\صورة مقر 11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844675"/>
            <a:ext cx="7239000" cy="4679950"/>
          </a:xfrm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وان 1"/>
          <p:cNvSpPr>
            <a:spLocks noGrp="1"/>
          </p:cNvSpPr>
          <p:nvPr>
            <p:ph type="title"/>
          </p:nvPr>
        </p:nvSpPr>
        <p:spPr>
          <a:xfrm>
            <a:off x="1692275" y="549275"/>
            <a:ext cx="6732588" cy="765175"/>
          </a:xfrm>
        </p:spPr>
        <p:txBody>
          <a:bodyPr/>
          <a:lstStyle/>
          <a:p>
            <a:pPr algn="ctr" eaLnBrk="1" hangingPunct="1"/>
            <a:r>
              <a:rPr lang="ar-SA" altLang="en-US" sz="4400" smtClean="0">
                <a:solidFill>
                  <a:srgbClr val="7030A0"/>
                </a:solidFill>
                <a:cs typeface="PT Bold Heading" panose="02010400000000000000" pitchFamily="2" charset="-78"/>
              </a:rPr>
              <a:t>إعلان 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11188" y="1557338"/>
            <a:ext cx="8064500" cy="49672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8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تعلن لجنة الأنشطة الطلابية عن مسابقة الطالب المثالي الأسبوعية طبقا للشروط التالية :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1600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ar-SA" sz="28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التفوق العلمي </a:t>
            </a: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خلال الأسبوع </a:t>
            </a:r>
            <a:r>
              <a:rPr lang="ar-SA" sz="2800" dirty="0">
                <a:solidFill>
                  <a:srgbClr val="C00000"/>
                </a:solidFill>
                <a:cs typeface="PT Bold Heading" pitchFamily="2" charset="-78"/>
              </a:rPr>
              <a:t>35% </a:t>
            </a: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.</a:t>
            </a:r>
            <a:endParaRPr lang="en-US" sz="2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ar-SA" sz="28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المشاركة في الأنشطة </a:t>
            </a: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الطلابية </a:t>
            </a:r>
            <a:r>
              <a:rPr lang="ar-SA" sz="28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35 % </a:t>
            </a: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ar-SA" sz="2800" dirty="0">
                <a:solidFill>
                  <a:srgbClr val="C00000"/>
                </a:solidFill>
                <a:cs typeface="PT Bold Heading" pitchFamily="2" charset="-78"/>
              </a:rPr>
              <a:t>العلاقة بالمجتمع الطلابي داخل الجامعة 15</a:t>
            </a:r>
            <a:r>
              <a:rPr lang="ar-SA" sz="2800" dirty="0" smtClean="0">
                <a:solidFill>
                  <a:srgbClr val="C00000"/>
                </a:solidFill>
                <a:cs typeface="PT Bold Heading" pitchFamily="2" charset="-78"/>
              </a:rPr>
              <a:t>%.</a:t>
            </a:r>
            <a:endParaRPr lang="en-US" sz="2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ar-SA" sz="28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خدمة المجتمع </a:t>
            </a: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خارج الجامعة </a:t>
            </a:r>
            <a:r>
              <a:rPr lang="ar-SA" sz="2800" dirty="0">
                <a:solidFill>
                  <a:srgbClr val="C00000"/>
                </a:solidFill>
                <a:cs typeface="PT Bold Heading" pitchFamily="2" charset="-78"/>
              </a:rPr>
              <a:t>15% </a:t>
            </a: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.</a:t>
            </a:r>
            <a:endParaRPr lang="en-US" sz="2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4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وان 1"/>
          <p:cNvSpPr>
            <a:spLocks noGrp="1"/>
          </p:cNvSpPr>
          <p:nvPr>
            <p:ph type="title"/>
          </p:nvPr>
        </p:nvSpPr>
        <p:spPr>
          <a:xfrm>
            <a:off x="1331913" y="719138"/>
            <a:ext cx="7634287" cy="981075"/>
          </a:xfrm>
        </p:spPr>
        <p:txBody>
          <a:bodyPr/>
          <a:lstStyle/>
          <a:p>
            <a:pPr algn="r" eaLnBrk="1" hangingPunct="1"/>
            <a:r>
              <a:rPr lang="ar-SA" altLang="en-US" sz="3000" smtClean="0">
                <a:solidFill>
                  <a:srgbClr val="7030A0"/>
                </a:solidFill>
                <a:cs typeface="PT Bold Heading" panose="02010400000000000000" pitchFamily="2" charset="-78"/>
              </a:rPr>
              <a:t> مجلس الكلية يعقد اجتماعه السادس و قد تم مناقشة</a:t>
            </a:r>
            <a:br>
              <a:rPr lang="ar-SA" altLang="en-US" sz="3000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sz="3000" smtClean="0">
                <a:solidFill>
                  <a:srgbClr val="7030A0"/>
                </a:solidFill>
                <a:cs typeface="PT Bold Heading" panose="02010400000000000000" pitchFamily="2" charset="-78"/>
              </a:rPr>
              <a:t> حالات الطلاب المتعثرين و المفصولين اكاديمياً</a:t>
            </a:r>
          </a:p>
        </p:txBody>
      </p:sp>
      <p:pic>
        <p:nvPicPr>
          <p:cNvPr id="36867" name="صورة 4" descr="C:\Users\sh.newiegy\Desktop\مؤقت\مجلس الكلية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74898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وان 1"/>
          <p:cNvSpPr>
            <a:spLocks noGrp="1"/>
          </p:cNvSpPr>
          <p:nvPr>
            <p:ph type="title"/>
          </p:nvPr>
        </p:nvSpPr>
        <p:spPr>
          <a:xfrm>
            <a:off x="1187450" y="692150"/>
            <a:ext cx="7669213" cy="1054100"/>
          </a:xfrm>
        </p:spPr>
        <p:txBody>
          <a:bodyPr/>
          <a:lstStyle/>
          <a:p>
            <a:pPr algn="r" eaLnBrk="1" hangingPunct="1"/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لجنة الاعانات و السلف الطلابية تجتمع برئاسة د.عبدالله الدهش و عضوية : أ.عبدالإله الصالح و أ.فهد المطيري</a:t>
            </a:r>
          </a:p>
        </p:txBody>
      </p:sp>
      <p:pic>
        <p:nvPicPr>
          <p:cNvPr id="38915" name="صورة 5" descr="C:\Users\sh.newiegy\Desktop\مؤقت\لجنة الاعانات و السلف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73238"/>
            <a:ext cx="727233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وان 1"/>
          <p:cNvSpPr>
            <a:spLocks noGrp="1"/>
          </p:cNvSpPr>
          <p:nvPr>
            <p:ph type="ctrTitle"/>
          </p:nvPr>
        </p:nvSpPr>
        <p:spPr>
          <a:xfrm>
            <a:off x="323850" y="71438"/>
            <a:ext cx="2303463" cy="909637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ar-SA" altLang="en-US" sz="1600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z="1600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12863" y="2708275"/>
            <a:ext cx="6662737" cy="1873250"/>
          </a:xfrm>
          <a:blipFill dpi="0" rotWithShape="1">
            <a:blip r:embed="rId2">
              <a:alphaModFix amt="21000"/>
            </a:blip>
            <a:srcRect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مع تحيات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u="sng" dirty="0" smtClean="0">
                <a:solidFill>
                  <a:srgbClr val="7030A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لجنة الأنشطة الطلابية</a:t>
            </a:r>
            <a:endParaRPr lang="ar-SA" sz="4400" b="1" u="sng" dirty="0" smtClean="0">
              <a:solidFill>
                <a:srgbClr val="7030A0"/>
              </a:solidFill>
              <a:latin typeface="Adobe Arabic" panose="02040503050201020203" pitchFamily="18" charset="-78"/>
              <a:ea typeface="+mj-ea"/>
              <a:cs typeface="Adobe Arabic" panose="02040503050201020203" pitchFamily="18" charset="-78"/>
            </a:endParaRPr>
          </a:p>
        </p:txBody>
      </p:sp>
      <p:pic>
        <p:nvPicPr>
          <p:cNvPr id="40964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6659563" y="71438"/>
            <a:ext cx="23955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وان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8785225" cy="622300"/>
          </a:xfrm>
        </p:spPr>
        <p:txBody>
          <a:bodyPr/>
          <a:lstStyle/>
          <a:p>
            <a:pPr algn="r" eaLnBrk="1" hangingPunct="1"/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 لجنة الأنشطة الطلابية تقيم حفل استقبال الطلاب</a:t>
            </a:r>
            <a:b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 للفصل الدراسي الثاني من العام الجامعي 1433-1434هـ </a:t>
            </a:r>
          </a:p>
        </p:txBody>
      </p:sp>
      <p:pic>
        <p:nvPicPr>
          <p:cNvPr id="21507" name="صورة 4" descr="C:\Users\sh.newiegy\Desktop\مؤقت\مهند العتيبي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775"/>
            <a:ext cx="73437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وان 1"/>
          <p:cNvSpPr>
            <a:spLocks noGrp="1"/>
          </p:cNvSpPr>
          <p:nvPr>
            <p:ph type="title"/>
          </p:nvPr>
        </p:nvSpPr>
        <p:spPr>
          <a:xfrm>
            <a:off x="1331913" y="549275"/>
            <a:ext cx="7524750" cy="1125538"/>
          </a:xfrm>
        </p:spPr>
        <p:txBody>
          <a:bodyPr/>
          <a:lstStyle/>
          <a:p>
            <a:pPr algn="r" eaLnBrk="1" hangingPunct="1"/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لجنة الأنشطة الطلابية تقيم حفل استقبال الطلاب</a:t>
            </a:r>
            <a:b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بمشاركة عميد الكلية و وكيل عمادة شؤون الطلاب </a:t>
            </a:r>
          </a:p>
        </p:txBody>
      </p:sp>
      <p:pic>
        <p:nvPicPr>
          <p:cNvPr id="22531" name="عنصر نائب للمحتوى 5" descr="C:\Users\sh.newiegy\Desktop\مؤقت\المنصة 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674813"/>
            <a:ext cx="7310438" cy="4922837"/>
          </a:xfrm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/>
          <p:cNvSpPr>
            <a:spLocks noGrp="1"/>
          </p:cNvSpPr>
          <p:nvPr>
            <p:ph type="title"/>
          </p:nvPr>
        </p:nvSpPr>
        <p:spPr>
          <a:xfrm>
            <a:off x="2124075" y="765175"/>
            <a:ext cx="6661150" cy="549275"/>
          </a:xfrm>
        </p:spPr>
        <p:txBody>
          <a:bodyPr/>
          <a:lstStyle/>
          <a:p>
            <a:pPr algn="r" eaLnBrk="1" hangingPunct="1"/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حضور طلابي مكثف لحفل الأنشطة الطلابية</a:t>
            </a:r>
          </a:p>
        </p:txBody>
      </p:sp>
      <p:pic>
        <p:nvPicPr>
          <p:cNvPr id="23555" name="صورة 4" descr="C:\Users\sh.newiegy\Desktop\مؤقت\صورة طلابي 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719931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وان 1"/>
          <p:cNvSpPr>
            <a:spLocks noGrp="1"/>
          </p:cNvSpPr>
          <p:nvPr>
            <p:ph type="title"/>
          </p:nvPr>
        </p:nvSpPr>
        <p:spPr>
          <a:xfrm>
            <a:off x="2195513" y="647700"/>
            <a:ext cx="6589712" cy="549275"/>
          </a:xfrm>
        </p:spPr>
        <p:txBody>
          <a:bodyPr/>
          <a:lstStyle/>
          <a:p>
            <a:pPr algn="r" eaLnBrk="1" hangingPunct="1"/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حضور طلابي مكثف لحفل الأنشطة الطلابية</a:t>
            </a:r>
          </a:p>
        </p:txBody>
      </p:sp>
      <p:pic>
        <p:nvPicPr>
          <p:cNvPr id="24579" name="عنصر نائب للمحتوى 5" descr="C:\Users\sh.newiegy\Desktop\مؤقت\طلاب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557338"/>
            <a:ext cx="6983413" cy="4751387"/>
          </a:xfrm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8245475" cy="622300"/>
          </a:xfrm>
        </p:spPr>
        <p:txBody>
          <a:bodyPr/>
          <a:lstStyle/>
          <a:p>
            <a:pPr algn="r" eaLnBrk="1" hangingPunct="1"/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 هيئة التدريس بالكلية تشارك في حفل الأنشطة</a:t>
            </a:r>
            <a:b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 الطلابية</a:t>
            </a:r>
          </a:p>
        </p:txBody>
      </p:sp>
      <p:pic>
        <p:nvPicPr>
          <p:cNvPr id="25603" name="صورة 5" descr="C:\Users\sh.newiegy\Desktop\مؤقت\عبد العزيز  حمدي و هيئة تدري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73238"/>
            <a:ext cx="714533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/>
          <p:cNvSpPr>
            <a:spLocks noGrp="1"/>
          </p:cNvSpPr>
          <p:nvPr>
            <p:ph type="title"/>
          </p:nvPr>
        </p:nvSpPr>
        <p:spPr>
          <a:xfrm>
            <a:off x="1438275" y="719138"/>
            <a:ext cx="7454900" cy="549275"/>
          </a:xfrm>
        </p:spPr>
        <p:txBody>
          <a:bodyPr/>
          <a:lstStyle/>
          <a:p>
            <a:pPr algn="r" eaLnBrk="1" hangingPunct="1"/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منسوبو الكلية يشاركون في حفل الأنشطة الطلابية</a:t>
            </a:r>
          </a:p>
        </p:txBody>
      </p:sp>
      <p:pic>
        <p:nvPicPr>
          <p:cNvPr id="26627" name="صورة 4" descr="C:\Users\sh.newiegy\Desktop\مؤقت\المنصة الجانب الاخ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484313"/>
            <a:ext cx="7308850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وان 1"/>
          <p:cNvSpPr>
            <a:spLocks noGrp="1"/>
          </p:cNvSpPr>
          <p:nvPr>
            <p:ph type="title"/>
          </p:nvPr>
        </p:nvSpPr>
        <p:spPr>
          <a:xfrm>
            <a:off x="0" y="647700"/>
            <a:ext cx="8786813" cy="1103313"/>
          </a:xfrm>
        </p:spPr>
        <p:txBody>
          <a:bodyPr/>
          <a:lstStyle/>
          <a:p>
            <a:pPr algn="r" eaLnBrk="1" hangingPunct="1"/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 لجنة الأنشطة الطلابية تقدم جوائز لطلاب الكلية</a:t>
            </a:r>
            <a:b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 خلال الحفل الطلابي</a:t>
            </a:r>
          </a:p>
        </p:txBody>
      </p:sp>
      <p:pic>
        <p:nvPicPr>
          <p:cNvPr id="27651" name="صورة 5" descr="C:\Users\sh.newiegy\Desktop\مؤقت\الجائزة الذهبي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52600"/>
            <a:ext cx="705643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وان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958138" cy="1125537"/>
          </a:xfrm>
        </p:spPr>
        <p:txBody>
          <a:bodyPr/>
          <a:lstStyle/>
          <a:p>
            <a:pPr algn="r" eaLnBrk="1" hangingPunct="1"/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لجنة الأنشطة الطلابية تقدم جوائز لطلاب الكلية خلال الحفل الطلابي</a:t>
            </a:r>
          </a:p>
        </p:txBody>
      </p:sp>
      <p:pic>
        <p:nvPicPr>
          <p:cNvPr id="28675" name="عنصر نائب للمحتوى 4" descr="C:\Users\sh.newiegy\Desktop\مؤقت\جائزة 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746250"/>
            <a:ext cx="6985000" cy="4706938"/>
          </a:xfrm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178</Words>
  <Application>Microsoft Office PowerPoint</Application>
  <PresentationFormat>On-screen Show (4:3)</PresentationFormat>
  <Paragraphs>33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Times New Roman</vt:lpstr>
      <vt:lpstr>Arial</vt:lpstr>
      <vt:lpstr>Century Gothic</vt:lpstr>
      <vt:lpstr>Wingdings 3</vt:lpstr>
      <vt:lpstr>Tahoma</vt:lpstr>
      <vt:lpstr>Adobe Arabic</vt:lpstr>
      <vt:lpstr>PT Bold Heading</vt:lpstr>
      <vt:lpstr>Wingdings</vt:lpstr>
      <vt:lpstr>Wisp</vt:lpstr>
      <vt:lpstr>جامعة المجمعة  كلية المجتمع  لجنة الأنشطة الطلابية </vt:lpstr>
      <vt:lpstr> لجنة الأنشطة الطلابية تقيم حفل استقبال الطلاب  للفصل الدراسي الثاني من العام الجامعي 1433-1434هـ </vt:lpstr>
      <vt:lpstr>لجنة الأنشطة الطلابية تقيم حفل استقبال الطلاب بمشاركة عميد الكلية و وكيل عمادة شؤون الطلاب </vt:lpstr>
      <vt:lpstr>حضور طلابي مكثف لحفل الأنشطة الطلابية</vt:lpstr>
      <vt:lpstr>حضور طلابي مكثف لحفل الأنشطة الطلابية</vt:lpstr>
      <vt:lpstr> هيئة التدريس بالكلية تشارك في حفل الأنشطة  الطلابية</vt:lpstr>
      <vt:lpstr>منسوبو الكلية يشاركون في حفل الأنشطة الطلابية</vt:lpstr>
      <vt:lpstr> لجنة الأنشطة الطلابية تقدم جوائز لطلاب الكلية  خلال الحفل الطلابي</vt:lpstr>
      <vt:lpstr>لجنة الأنشطة الطلابية تقدم جوائز لطلاب الكلية خلال الحفل الطلابي</vt:lpstr>
      <vt:lpstr> لجنة الأنشطة الطلابية تقدم جوائز لطلاب الكلية خلال  الحفل الطلابي</vt:lpstr>
      <vt:lpstr>طلاب الكلية يشاركون في فعاليات الحفل الطلابي</vt:lpstr>
      <vt:lpstr> زيارة عميد الكلية و وكيل عمادة الطلاب لمقر الأنشطة  الطلابية بالكلية </vt:lpstr>
      <vt:lpstr>إعلان </vt:lpstr>
      <vt:lpstr> مجلس الكلية يعقد اجتماعه السادس و قد تم مناقشة  حالات الطلاب المتعثرين و المفصولين اكاديمياً</vt:lpstr>
      <vt:lpstr>لجنة الاعانات و السلف الطلابية تجتمع برئاسة د.عبدالله الدهش و عضوية : أ.عبدالإله الصالح و أ.فهد المطيري</vt:lpstr>
      <vt:lpstr>جامعة المجمعة  كلية المجتمع  لجنة الأنشطة الطلابية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