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2" r:id="rId2"/>
    <p:sldId id="270" r:id="rId3"/>
    <p:sldId id="271" r:id="rId4"/>
    <p:sldId id="272" r:id="rId5"/>
    <p:sldId id="275" r:id="rId6"/>
    <p:sldId id="273" r:id="rId7"/>
    <p:sldId id="274" r:id="rId8"/>
    <p:sldId id="278" r:id="rId9"/>
    <p:sldId id="280" r:id="rId10"/>
    <p:sldId id="276" r:id="rId11"/>
    <p:sldId id="277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4B7A4B52-3525-4A9C-A072-4CFA6D82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2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F2DB72B1-BFBF-48FB-A993-30B6FF2D3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0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F42C972-EF6D-4098-AD0A-7EB2CB837743}" type="slidenum">
              <a:rPr lang="en-US" altLang="en-US"/>
              <a:pPr algn="l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9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D6BF506-E863-4590-B075-ACF2381BCCA4}" type="slidenum">
              <a:rPr lang="en-US" altLang="en-US"/>
              <a:pPr algn="l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9CC1-D628-4798-891E-3756E9F144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658594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2555-A6AD-4083-B9A1-F28F71B6F0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896995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7550-39BE-4695-9E50-6F8885F704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2710949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AED3-A3C9-4C3F-9F44-E4C5B84C77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64307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E950-AF80-4A90-BB7F-8E6C565A81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00586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33429-63CC-4D91-A832-78091D09A90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1933776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5667-81F0-4B19-B2D1-85626B1DCD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340224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06D2-33B7-46C7-9CB4-3E831DEF74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394505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D9A3-11FB-4273-A210-EA1A69FED08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31587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64C6-2BC9-4FC3-9222-FACBFA5EC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902579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5A11-5E1B-4965-8986-98A23D2FAD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786674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158B-A534-4D2D-8794-852FC44F1B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641859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4479-ADD5-4058-914C-48B8F20B29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752218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1612-A860-4B97-B9DA-A36FFA589E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307744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BB08-0476-4739-A976-21CEC3CA67D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5931256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FFA0-A4B1-4C3C-8352-B37BCA6C37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9071746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6915CE5-5ABB-4B62-923D-28A3B765DE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التاسع)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69212" cy="98107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فريق كرة القدم بالكلية يتدرب استعدادا للمشاركة في أنشطة الجامعة بدعم من لجنة الانشطة الطلابية </a:t>
            </a:r>
          </a:p>
        </p:txBody>
      </p:sp>
      <p:pic>
        <p:nvPicPr>
          <p:cNvPr id="11268" name="Picture 5" descr="طلاب الكلية تشارك في التدريبا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7561262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1"/>
          <p:cNvSpPr>
            <a:spLocks noGrp="1"/>
          </p:cNvSpPr>
          <p:nvPr>
            <p:ph type="title"/>
          </p:nvPr>
        </p:nvSpPr>
        <p:spPr>
          <a:xfrm>
            <a:off x="1187450" y="142875"/>
            <a:ext cx="7813675" cy="1990725"/>
          </a:xfrm>
        </p:spPr>
        <p:txBody>
          <a:bodyPr/>
          <a:lstStyle/>
          <a:p>
            <a:pPr algn="ctr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يرأس الجلسة الثانية للملتقي الثاني لوكالة الجامعة للشؤون التعليمية</a:t>
            </a:r>
            <a:b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1600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sz="1600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sz="3200" u="sng" smtClean="0">
                <a:solidFill>
                  <a:srgbClr val="002060"/>
                </a:solidFill>
                <a:cs typeface="PT Bold Heading" panose="02010400000000000000" pitchFamily="2" charset="-78"/>
              </a:rPr>
              <a:t>الشؤون التعليمية :انجازات و طموحات»</a:t>
            </a:r>
          </a:p>
        </p:txBody>
      </p:sp>
      <p:pic>
        <p:nvPicPr>
          <p:cNvPr id="12292" name="Picture 4" descr="C:\Users\sh.newiegy\Desktop\مؤقت\سعادة العميد رئيس الجلسة الثانية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7561262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2555875" y="620713"/>
            <a:ext cx="4716463" cy="6937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9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  <a:endParaRPr lang="ar-SA" dirty="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11188" y="1557338"/>
            <a:ext cx="8064500" cy="4967287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على طلاب قسم العلوم الإدارية و الانسانية تخصص المحاسبة ، واللغة الانجليزية الاطلاع على:الجداول الدراسية في لوحة الاعلانات وفي حالة وجود أي تعارض مراجعة: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16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3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سعادة مشرف القسم.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ar-SA" sz="3000" u="sng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أو</a:t>
            </a:r>
            <a:endParaRPr lang="en-US" sz="3000" u="sng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SA" sz="30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3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الاستاذ فراس قدوره مسئول الجداول بالقسم.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34820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295400" y="260350"/>
            <a:ext cx="7740650" cy="158432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28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يستقبل معالي مدير الجامعة  و معالى الشيخ صالح بن حميد إمام و خطيب المسجد الحرام بجناح الكلية في المعرض المقام على هامش ملتقي الجامعة و المجتمع  بالزلفى الاثنين 1434/4/8 هـ</a:t>
            </a:r>
          </a:p>
        </p:txBody>
      </p:sp>
      <p:pic>
        <p:nvPicPr>
          <p:cNvPr id="3076" name="Picture 5" descr="سعادة العميد يرحب بمعالى مدير الجامعة و امام الحرم في جناح الكلية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1916113"/>
            <a:ext cx="7632700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1368425" y="574675"/>
            <a:ext cx="7524750" cy="1125538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عميد الكلية يقدم ورقة عمل في ملتقي الجامعة والمجتمع بالزلفى</a:t>
            </a:r>
          </a:p>
        </p:txBody>
      </p:sp>
      <p:pic>
        <p:nvPicPr>
          <p:cNvPr id="5" name="Picture 4" descr="سعادة العميد يشارك بورقة عمل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7416800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1331913" y="647700"/>
            <a:ext cx="7669212" cy="1125538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معالى مدير الجامعة يكرم الدكتور عبد الله الدهش على مشاركته بورقة عمل في ملتقي الجامعة و المجتمع </a:t>
            </a:r>
          </a:p>
        </p:txBody>
      </p:sp>
      <p:pic>
        <p:nvPicPr>
          <p:cNvPr id="5124" name="Picture 5" descr="معالي مدير الجامعة سعادة العميد"/>
          <p:cNvPicPr>
            <a:picLocks noChangeAspect="1" noChangeArrowheads="1"/>
          </p:cNvPicPr>
          <p:nvPr/>
        </p:nvPicPr>
        <p:blipFill>
          <a:blip r:embed="rId2"/>
          <a:srcRect l="34459" t="5272" r="27304" b="25758"/>
          <a:stretch>
            <a:fillRect/>
          </a:stretch>
        </p:blipFill>
        <p:spPr bwMode="auto">
          <a:xfrm>
            <a:off x="1457325" y="1700213"/>
            <a:ext cx="7418388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1331913" y="598488"/>
            <a:ext cx="7524750" cy="1390650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أعضاء لجنة إعداد جناح الكلية بالمعرض المقام على هامش ملتقى الجامعة والمجتمع بالزلفى الاثنين 1434/4/8 هـ</a:t>
            </a:r>
          </a:p>
        </p:txBody>
      </p:sp>
      <p:pic>
        <p:nvPicPr>
          <p:cNvPr id="5" name="Picture 5" descr="لجنة الاعداد لجناح الكلية  و سعادة العميد بجناح الكلية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78038"/>
            <a:ext cx="7345363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>
          <a:xfrm>
            <a:off x="1295400" y="620713"/>
            <a:ext cx="7740650" cy="10541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عميد الكلية في استقبال زوار جناح الكلية بالمعرض المقام على هامش ملتقي الجامعة و المجتمع  بالزلفى</a:t>
            </a:r>
          </a:p>
        </p:txBody>
      </p:sp>
      <p:pic>
        <p:nvPicPr>
          <p:cNvPr id="7172" name="Picture 5" descr="سعادة العميد يستقبل دكتور منصور الضويحي في جناح الكلية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628775"/>
            <a:ext cx="7415213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403350" y="628650"/>
            <a:ext cx="7669213" cy="1377950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معالى الشيخ عبد العزيز الحمين و سعادة وكيل الجامعة في زيارة لجناح الكلية بالمعرض المقام على هامش ملتقي الجامعة و المجتمع  بالزلفى </a:t>
            </a:r>
          </a:p>
        </p:txBody>
      </p:sp>
      <p:pic>
        <p:nvPicPr>
          <p:cNvPr id="5" name="Picture 5" descr="سعادة وكيل الجامعة و الشيخ في زيارة لجناح الكلية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89138"/>
            <a:ext cx="7561263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1323975" y="620713"/>
            <a:ext cx="7669213" cy="14859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هيئة التدريس بالكلية حرصت على زيارة جناح الكلية بالمعرض المقام على هامش ملتقى الجامعة</a:t>
            </a:r>
            <a:r>
              <a:rPr lang="ar-SA" sz="3200" dirty="0">
                <a:solidFill>
                  <a:srgbClr val="7030A0"/>
                </a:solidFill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والمجتمع  بالزلفى </a:t>
            </a:r>
          </a:p>
        </p:txBody>
      </p:sp>
      <p:pic>
        <p:nvPicPr>
          <p:cNvPr id="9220" name="Picture 2" descr="C:\Users\sh.newiegy\Desktop\مؤقت\حرص هيئة التدريس بالكلية على زيارة جناح الكلية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06613"/>
            <a:ext cx="7489825" cy="463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5797550" cy="6937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40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لهذا الأسبوع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03575" y="1844675"/>
            <a:ext cx="5797550" cy="4465638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أن تعلن الطالب: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4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مهند 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بن الحميدي بن مطلق </a:t>
            </a: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العتيبي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1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طالباً </a:t>
            </a: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مثالياً للكلية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هذا الأسبوع </a:t>
            </a: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4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لما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قدمه من دعم لمقر الأنشطة الطلابية الفصل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الدراسي الأول ومشاركته بمناشط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الكلية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بفاعلية مع أطيب التمنيات بالتوفيق </a:t>
            </a:r>
            <a:endParaRPr lang="ar-SA" sz="2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pic>
        <p:nvPicPr>
          <p:cNvPr id="10244" name="Picture 2" descr="مهند العتيبي"/>
          <p:cNvPicPr>
            <a:picLocks noChangeAspect="1" noChangeArrowheads="1"/>
          </p:cNvPicPr>
          <p:nvPr/>
        </p:nvPicPr>
        <p:blipFill>
          <a:blip r:embed="rId3"/>
          <a:srcRect l="34669" t="16968" r="15031" b="30002"/>
          <a:stretch>
            <a:fillRect/>
          </a:stretch>
        </p:blipFill>
        <p:spPr bwMode="auto">
          <a:xfrm>
            <a:off x="323850" y="1989138"/>
            <a:ext cx="2735263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260</Words>
  <Application>Microsoft Office PowerPoint</Application>
  <PresentationFormat>On-screen Show (4:3)</PresentationFormat>
  <Paragraphs>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Wingdings</vt:lpstr>
      <vt:lpstr>Wisp</vt:lpstr>
      <vt:lpstr>جامعة المجمعة  كلية المجتمع  لجنة الأنشطة الطلابية </vt:lpstr>
      <vt:lpstr>سعادة عميد الكلية يستقبل معالي مدير الجامعة  و معالى الشيخ صالح بن حميد إمام و خطيب المسجد الحرام بجناح الكلية في المعرض المقام على هامش ملتقي الجامعة و المجتمع  بالزلفى الاثنين 1434/4/8 هـ</vt:lpstr>
      <vt:lpstr>سعادة عميد الكلية يقدم ورقة عمل في ملتقي الجامعة والمجتمع بالزلفى</vt:lpstr>
      <vt:lpstr>معالى مدير الجامعة يكرم الدكتور عبد الله الدهش على مشاركته بورقة عمل في ملتقي الجامعة و المجتمع </vt:lpstr>
      <vt:lpstr>أعضاء لجنة إعداد جناح الكلية بالمعرض المقام على هامش ملتقى الجامعة والمجتمع بالزلفى الاثنين 1434/4/8 هـ</vt:lpstr>
      <vt:lpstr>عميد الكلية في استقبال زوار جناح الكلية بالمعرض المقام على هامش ملتقي الجامعة و المجتمع  بالزلفى</vt:lpstr>
      <vt:lpstr>معالى الشيخ عبد العزيز الحمين و سعادة وكيل الجامعة في زيارة لجناح الكلية بالمعرض المقام على هامش ملتقي الجامعة و المجتمع  بالزلفى </vt:lpstr>
      <vt:lpstr>هيئة التدريس بالكلية حرصت على زيارة جناح الكلية بالمعرض المقام على هامش ملتقى الجامعة والمجتمع  بالزلفى </vt:lpstr>
      <vt:lpstr>الطالب المثالي لهذا الأسبوع </vt:lpstr>
      <vt:lpstr>فريق كرة القدم بالكلية يتدرب استعدادا للمشاركة في أنشطة الجامعة بدعم من لجنة الانشطة الطلابية </vt:lpstr>
      <vt:lpstr>سعادة عميد الكلية يرأس الجلسة الثانية للملتقي الثاني لوكالة الجامعة للشؤون التعليمية  الشؤون التعليمية :انجازات و طموحات»</vt:lpstr>
      <vt:lpstr>إعــلان 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