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6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5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3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0653-A2D4-45EA-B149-5C1C467373C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9C23-A56F-4175-9708-1195F3F8B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2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r>
              <a:rPr lang="en-US" b="1" dirty="0"/>
              <a:t>Communicate with the agency:</a:t>
            </a:r>
            <a:endParaRPr lang="en-US" dirty="0"/>
          </a:p>
          <a:p>
            <a:r>
              <a:rPr lang="en-US" b="1" dirty="0"/>
              <a:t>Call: 0164041996</a:t>
            </a:r>
            <a:endParaRPr lang="en-US" dirty="0"/>
          </a:p>
          <a:p>
            <a:r>
              <a:rPr lang="en-GB" dirty="0"/>
              <a:t> 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665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2015-04-06T06:59:27Z</dcterms:created>
  <dcterms:modified xsi:type="dcterms:W3CDTF">2015-04-06T07:00:22Z</dcterms:modified>
</cp:coreProperties>
</file>