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CCF5-BF83-450C-96A6-E60B6338510D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AEB5A-DB2C-4108-B0D0-829053908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96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CCF5-BF83-450C-96A6-E60B6338510D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AEB5A-DB2C-4108-B0D0-829053908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834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CCF5-BF83-450C-96A6-E60B6338510D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AEB5A-DB2C-4108-B0D0-829053908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51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CCF5-BF83-450C-96A6-E60B6338510D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AEB5A-DB2C-4108-B0D0-829053908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95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CCF5-BF83-450C-96A6-E60B6338510D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AEB5A-DB2C-4108-B0D0-829053908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24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CCF5-BF83-450C-96A6-E60B6338510D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AEB5A-DB2C-4108-B0D0-829053908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10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CCF5-BF83-450C-96A6-E60B6338510D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AEB5A-DB2C-4108-B0D0-829053908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43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CCF5-BF83-450C-96A6-E60B6338510D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AEB5A-DB2C-4108-B0D0-829053908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00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CCF5-BF83-450C-96A6-E60B6338510D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AEB5A-DB2C-4108-B0D0-829053908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59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CCF5-BF83-450C-96A6-E60B6338510D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AEB5A-DB2C-4108-B0D0-829053908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66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CCF5-BF83-450C-96A6-E60B6338510D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AEB5A-DB2C-4108-B0D0-829053908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5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2CCF5-BF83-450C-96A6-E60B6338510D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AEB5A-DB2C-4108-B0D0-829053908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5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38200" y="304800"/>
            <a:ext cx="7620000" cy="6172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0152"/>
            <a:ext cx="4549775" cy="6388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945596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2015-04-06T10:11:05Z</dcterms:created>
  <dcterms:modified xsi:type="dcterms:W3CDTF">2015-04-06T10:12:08Z</dcterms:modified>
</cp:coreProperties>
</file>