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77B8C-CAC3-46FF-90F0-CC1F00CE9E34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4AEDC-411A-454F-8BAE-A82972BC27D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428604"/>
            <a:ext cx="3370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http://faculty.mu.edu.sa/talmasry</a:t>
            </a:r>
            <a:endParaRPr lang="fr-FR" dirty="0"/>
          </a:p>
        </p:txBody>
      </p:sp>
      <p:pic>
        <p:nvPicPr>
          <p:cNvPr id="1026" name="Picture 2" descr="C:\Users\Nihel\Desktop\ELGHAT\BUSINESS\tawfik almasry\tawfik almas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812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2015-03-29T10:28:10Z</dcterms:created>
  <dcterms:modified xsi:type="dcterms:W3CDTF">2015-03-29T10:28:54Z</dcterms:modified>
</cp:coreProperties>
</file>