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906625"/>
            <a:ext cx="5276850" cy="35052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70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90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8" name="Picture 2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71480"/>
            <a:ext cx="750099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alrc</cp:lastModifiedBy>
  <cp:revision>12</cp:revision>
  <dcterms:created xsi:type="dcterms:W3CDTF">2014-10-11T16:45:30Z</dcterms:created>
  <dcterms:modified xsi:type="dcterms:W3CDTF">2014-10-12T16:28:57Z</dcterms:modified>
</cp:coreProperties>
</file>