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1B2E35-C380-4E2C-B006-DB982C14C6A7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4C179EA-231D-4686-8682-B539156191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871300"/>
            <a:ext cx="3313355" cy="83762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4400" b="1" dirty="0">
                <a:solidFill>
                  <a:srgbClr val="92D050"/>
                </a:solidFill>
              </a:rPr>
              <a:t>كلية المجتمع</a:t>
            </a:r>
            <a:r>
              <a:rPr lang="ar-JO" b="1" dirty="0">
                <a:solidFill>
                  <a:srgbClr val="92D050"/>
                </a:solidFill>
              </a:rPr>
              <a:t/>
            </a:r>
            <a:br>
              <a:rPr lang="ar-JO" b="1" dirty="0">
                <a:solidFill>
                  <a:srgbClr val="92D050"/>
                </a:solidFill>
              </a:rPr>
            </a:br>
            <a:r>
              <a:rPr lang="ar-JO" sz="2200" b="1" dirty="0" smtClean="0">
                <a:solidFill>
                  <a:srgbClr val="92D050"/>
                </a:solidFill>
              </a:rPr>
              <a:t/>
            </a:r>
            <a:br>
              <a:rPr lang="ar-JO" sz="2200" b="1" dirty="0" smtClean="0">
                <a:solidFill>
                  <a:srgbClr val="92D050"/>
                </a:solidFill>
              </a:rPr>
            </a:br>
            <a:r>
              <a:rPr lang="ar-JO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مركز </a:t>
            </a:r>
            <a:r>
              <a:rPr lang="ar-JO" sz="2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الجودة والإعتماد الأكاديمي</a:t>
            </a:r>
            <a:br>
              <a:rPr lang="ar-JO" sz="2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2636912"/>
            <a:ext cx="3528392" cy="2592288"/>
          </a:xfrm>
        </p:spPr>
        <p:txBody>
          <a:bodyPr>
            <a:normAutofit/>
          </a:bodyPr>
          <a:lstStyle/>
          <a:p>
            <a:pPr algn="r"/>
            <a:endParaRPr lang="ar-JO" dirty="0"/>
          </a:p>
          <a:p>
            <a:pPr algn="ctr" rtl="1"/>
            <a:r>
              <a:rPr lang="ar-JO" sz="2400" b="1" dirty="0" smtClean="0"/>
              <a:t>الخطة الإستراتيجية </a:t>
            </a:r>
            <a:br>
              <a:rPr lang="ar-JO" sz="2400" b="1" dirty="0" smtClean="0"/>
            </a:br>
            <a:r>
              <a:rPr lang="ar-JO" sz="2400" b="1" dirty="0" smtClean="0"/>
              <a:t>لكلية المجتمع</a:t>
            </a:r>
            <a:br>
              <a:rPr lang="ar-JO" sz="2400" b="1" dirty="0" smtClean="0"/>
            </a:br>
            <a:r>
              <a:rPr lang="ar-JO" sz="2000" dirty="0" smtClean="0"/>
              <a:t>(1432-1435هـ)</a:t>
            </a:r>
            <a:endParaRPr lang="ar-JO" sz="2400" dirty="0" smtClean="0"/>
          </a:p>
          <a:p>
            <a:pPr algn="ctr"/>
            <a:r>
              <a:rPr lang="ar-JO" sz="2800" dirty="0" smtClean="0"/>
              <a:t/>
            </a:r>
            <a:br>
              <a:rPr lang="ar-JO" sz="2800" dirty="0" smtClean="0"/>
            </a:br>
            <a:r>
              <a:rPr lang="ar-JO" sz="2000" dirty="0" smtClean="0"/>
              <a:t>(</a:t>
            </a:r>
            <a:r>
              <a:rPr lang="ar-JO" sz="2000" b="1" u="sng" dirty="0" smtClean="0">
                <a:cs typeface="AdvertisingExtraBold" pitchFamily="2" charset="-78"/>
              </a:rPr>
              <a:t>البعد </a:t>
            </a:r>
            <a:r>
              <a:rPr lang="ar-JO" sz="2000" b="1" u="sng" dirty="0" smtClean="0">
                <a:cs typeface="AdvertisingExtraBold" pitchFamily="2" charset="-78"/>
              </a:rPr>
              <a:t>الثاني</a:t>
            </a:r>
            <a:r>
              <a:rPr lang="ar-JO" sz="2000" b="1" dirty="0" smtClean="0">
                <a:cs typeface="AdvertisingExtraBold" pitchFamily="2" charset="-78"/>
              </a:rPr>
              <a:t>: </a:t>
            </a:r>
            <a:r>
              <a:rPr lang="ar-JO" sz="2000" b="1" dirty="0" smtClean="0">
                <a:solidFill>
                  <a:schemeClr val="accent6">
                    <a:lumMod val="75000"/>
                  </a:schemeClr>
                </a:solidFill>
                <a:cs typeface="AdvertisingExtraBold" pitchFamily="2" charset="-78"/>
              </a:rPr>
              <a:t>التعلم والنمو</a:t>
            </a:r>
            <a:r>
              <a:rPr lang="ar-JO" sz="2000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4624"/>
            <a:ext cx="2123728" cy="1302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866" y="4522975"/>
            <a:ext cx="3240360" cy="170816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 smtClean="0"/>
              <a:t>عميد الكلية</a:t>
            </a:r>
          </a:p>
          <a:p>
            <a:pPr algn="ctr" rtl="1"/>
            <a:r>
              <a:rPr lang="ar-JO" sz="2800" dirty="0" smtClean="0">
                <a:latin typeface="Andalus" pitchFamily="18" charset="-78"/>
                <a:cs typeface="Andalus" pitchFamily="18" charset="-78"/>
              </a:rPr>
              <a:t>د. عبدالله بن أحمد الدهش</a:t>
            </a:r>
          </a:p>
          <a:p>
            <a:pPr algn="ctr" rtl="1"/>
            <a:endParaRPr lang="ar-JO" sz="1100" dirty="0"/>
          </a:p>
          <a:p>
            <a:pPr algn="ctr" rtl="1"/>
            <a:r>
              <a:rPr lang="ar-JO" b="1" dirty="0" smtClean="0"/>
              <a:t>منسق الخطة</a:t>
            </a:r>
          </a:p>
          <a:p>
            <a:pPr algn="ctr" rtl="1"/>
            <a:r>
              <a:rPr lang="ar-JO" sz="2800" dirty="0" smtClean="0">
                <a:latin typeface="Andalus" pitchFamily="18" charset="-78"/>
                <a:cs typeface="Andalus" pitchFamily="18" charset="-78"/>
              </a:rPr>
              <a:t>أ. شاكر حامد نويجي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87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الثاني: </a:t>
            </a:r>
            <a:r>
              <a:rPr lang="ar-JO" dirty="0" smtClean="0">
                <a:solidFill>
                  <a:srgbClr val="FFFF00"/>
                </a:solidFill>
              </a:rPr>
              <a:t>التعلم والنمو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00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7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الثاني: </a:t>
            </a:r>
            <a:r>
              <a:rPr lang="ar-JO" dirty="0" smtClean="0">
                <a:solidFill>
                  <a:srgbClr val="FFFF00"/>
                </a:solidFill>
              </a:rPr>
              <a:t>التعلم والنمو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830429"/>
            <a:ext cx="820800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3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الثاني: </a:t>
            </a:r>
            <a:r>
              <a:rPr lang="ar-JO" dirty="0" smtClean="0">
                <a:solidFill>
                  <a:srgbClr val="FFFF00"/>
                </a:solidFill>
              </a:rPr>
              <a:t>التعلم والنمو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7344"/>
            <a:ext cx="820800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6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الثاني: </a:t>
            </a:r>
            <a:r>
              <a:rPr lang="ar-JO" dirty="0" smtClean="0">
                <a:solidFill>
                  <a:srgbClr val="FFFF00"/>
                </a:solidFill>
              </a:rPr>
              <a:t>التعلم والنمو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00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الثاني: </a:t>
            </a:r>
            <a:r>
              <a:rPr lang="ar-JO" dirty="0" smtClean="0">
                <a:solidFill>
                  <a:srgbClr val="FFFF00"/>
                </a:solidFill>
              </a:rPr>
              <a:t>التعلم والنمو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0567"/>
            <a:ext cx="820800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8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6016" y="-273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الخطة الإستراتيجية لكلية المجتمع</a:t>
            </a:r>
          </a:p>
          <a:p>
            <a:pPr algn="ctr" rtl="1"/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(البعد 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الثاني: </a:t>
            </a:r>
            <a:r>
              <a:rPr lang="ar-JO" dirty="0" smtClean="0">
                <a:solidFill>
                  <a:srgbClr val="FFFF00"/>
                </a:solidFill>
              </a:rPr>
              <a:t>التعلم والنمو</a:t>
            </a:r>
            <a:r>
              <a:rPr lang="ar-JO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2" y="820124"/>
            <a:ext cx="8208000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</TotalTime>
  <Words>85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كلية المجتمع  مركز الجودة والإعتماد الأكاديمي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Turbo 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كلية المجتمع</dc:title>
  <dc:creator>Mohammad Aabed</dc:creator>
  <cp:lastModifiedBy>Mohammad Aabed</cp:lastModifiedBy>
  <cp:revision>7</cp:revision>
  <dcterms:created xsi:type="dcterms:W3CDTF">2012-05-25T10:25:35Z</dcterms:created>
  <dcterms:modified xsi:type="dcterms:W3CDTF">2012-05-25T11:10:46Z</dcterms:modified>
</cp:coreProperties>
</file>