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51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10/04/2015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10/04/2015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10/04/2015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10/04/2015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10/04/2015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10/04/2015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10/04/2015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10/04/2015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10/04/2015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10/04/2015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10/04/2015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6522D7-1C07-4266-AFA2-5AA3AFDFD606}" type="datetimeFigureOut">
              <a:rPr lang="fr-FR" smtClean="0"/>
              <a:pPr/>
              <a:t>10/04/2015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755576" y="355889"/>
            <a:ext cx="7956376" cy="5755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Module Description:         </a:t>
            </a:r>
            <a:endParaRPr kumimoji="0" lang="fr-FR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The aim of this course is to allow students to acquire knowledge of understanding Computer Graphics Systems, specifically: The fundamental display algorithms for raster graphics systems, the mathematical nature of 2-D and 3-D environments and the properties of surfaces and their simulation.</a:t>
            </a:r>
            <a:endParaRPr kumimoji="0" lang="fr-FR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Module Aims:</a:t>
            </a:r>
            <a:endParaRPr kumimoji="0" lang="fr-FR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The aim of this course is to allow students to acquire knowledge of understanding Computer Graphics Systems.</a:t>
            </a:r>
            <a:endParaRPr kumimoji="0" lang="fr-FR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Learning Outcomes:     		</a:t>
            </a:r>
            <a:endParaRPr kumimoji="0" lang="fr-FR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Understand the foundations of computer graphics: hardware systems, math basis, light and color, OPENGL Libraries, Transmissions and Rendering in Computer Graphics.</a:t>
            </a:r>
            <a:endParaRPr kumimoji="0" lang="fr-FR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Acknowledge the Applications of the Computer Graphics.</a:t>
            </a:r>
            <a:endParaRPr kumimoji="0" lang="fr-FR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Identify the functions common to all Computer Graphics</a:t>
            </a:r>
            <a:endParaRPr kumimoji="0" lang="fr-FR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Define the basic Computer Graphics components and understand to draw shapes and objects</a:t>
            </a:r>
            <a:endParaRPr kumimoji="0" lang="fr-FR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The ability to drawing geometric in Computer Graphics, ability to communicate and to discuss related topics of the course with instructor inside and outside class  </a:t>
            </a:r>
            <a:endParaRPr kumimoji="0" lang="fr-FR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Communicate technical information effectively.</a:t>
            </a:r>
            <a:endParaRPr kumimoji="0" lang="fr-FR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Perform research and encourage performing teamwork activity</a:t>
            </a:r>
            <a:endParaRPr kumimoji="0" lang="fr-FR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Acquaintance of using computer software related to the course and preparing reports to improves their communication skills sing the internet to search for related topics.</a:t>
            </a:r>
            <a:endParaRPr kumimoji="0" lang="fr-FR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Textbook:         				 	 </a:t>
            </a:r>
            <a:endParaRPr kumimoji="0" lang="fr-FR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D. Hearn, M. P. Baker, "Computer Graphics with OpenGL", 3rd Ed., Prentice Hall, 2003, ISBN 0130153907.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566</TotalTime>
  <Words>73</Words>
  <Application>Microsoft Office PowerPoint</Application>
  <PresentationFormat>Affichage à l'écran (4:3)</PresentationFormat>
  <Paragraphs>15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pc</dc:creator>
  <cp:lastModifiedBy>pc</cp:lastModifiedBy>
  <cp:revision>11</cp:revision>
  <dcterms:created xsi:type="dcterms:W3CDTF">2015-04-10T09:16:03Z</dcterms:created>
  <dcterms:modified xsi:type="dcterms:W3CDTF">2015-04-10T21:04:04Z</dcterms:modified>
</cp:coreProperties>
</file>