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2C356-B80A-4AB9-9EF7-EC3CA704FF4B}" type="datetimeFigureOut">
              <a:rPr lang="fr-FR" smtClean="0"/>
              <a:t>20/04/2015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04A0-52C4-4BFE-861A-967255C152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66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الاختصاص العام</a:t>
            </a:r>
            <a:r>
              <a:rPr kumimoji="0" lang="fr-FR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الاشراف على تطبيق معايير الجودة فى الجوانب الأكاديمية والادارية فى الكلية ، لضمان الجودة وتحقيق متطلبات الاعتماد الأكاديمي بالتنسيق مع عميد الكلية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الارتباط التنظيمى</a:t>
            </a:r>
            <a:r>
              <a:rPr kumimoji="0" lang="fr-FR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يرتبط بعميد الكلية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39065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الاختصاصات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تعزيز ثقافة الجودة ، ونشرها على مستوى الكلية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العمل على الرفع من كفاءة نظام الجودة بالكلية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متابعة تحقيق برامج الكلية لمتطلبات الاعتماد الأكاديمى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الاشراف على اعداد الخطط التطويرية والتشغيلية للكلية ، ومتابعتها وتنفيذها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دراسة الصعوبات والمشكلات التى تواجة برامج التطوير والجودة بالكلية ، واقتراح الحلول الملائمة لها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تحديد الاحتياجات التدريبية لأعضاء هيئة التدريس فى الأقسام العلمية بالكلية ،والتنسيق مع الجهات المختصة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7-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اقتراح الخطط اللازمة لتطوير مهارات منسوبى الكلية من أعضاء هيئة التدريس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8-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تحفيز مشاركة أعضاء هيئة التدريس فى البرامج التى تقدمها عمادة الجودة وتطوير المهارات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9-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تنفيذ ومتابعة نشاطات جوائز الابداع والتميز فى الاداء التعليمى والبحثى والادارى فى الكلية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10-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التواصل مع عمادة الجودة ، وتطوير المهارات فيما  يتعلق بشؤون الجودة والاعتماد الأكاديمى ، بالتنسق مع عميد الكلية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11-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وضع اليات للتعرف على توقعات ومتطلبات ومستوى رضا المستفيدين  من خدمات الكلية ( الداخليين والخارجيين ) ، والاستفادة منها  لرفع  كفاءة العمل فى الكلية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12-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الاشراف على إعداد التقرير السنوى للكلية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13- 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اقتراح تشكيل اللجان المتعلقة  بأعمال الوكالة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161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</cp:revision>
  <dcterms:created xsi:type="dcterms:W3CDTF">2015-04-20T09:52:41Z</dcterms:created>
  <dcterms:modified xsi:type="dcterms:W3CDTF">2015-04-20T09:56:48Z</dcterms:modified>
</cp:coreProperties>
</file>