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rmAutofit/>
          </a:bodyPr>
          <a:lstStyle/>
          <a:p>
            <a:pPr rtl="1"/>
            <a:r>
              <a:rPr lang="en-US" b="1" u="sng" dirty="0"/>
              <a:t> "</a:t>
            </a:r>
            <a:r>
              <a:rPr lang="ar-SA" b="1" u="sng" dirty="0"/>
              <a:t>تفعيل أدوات المرحلة الأولى من نظام</a:t>
            </a:r>
            <a:r>
              <a:rPr lang="en-US" b="1" u="sng" dirty="0"/>
              <a:t> D2L" </a:t>
            </a:r>
            <a:r>
              <a:rPr lang="ar-SA" b="1" u="sng" dirty="0"/>
              <a:t>لقسم القانون</a:t>
            </a:r>
            <a:endParaRPr lang="en-US" b="1" dirty="0"/>
          </a:p>
          <a:p>
            <a:pPr rtl="1"/>
            <a:r>
              <a:rPr lang="ar-SA" dirty="0"/>
              <a:t>قدمت وحدة تقنيات التعليم بكلية العلوم والدراسات الانسانية بالغاط دورة تدريبية عن بعد وذلك في يوم الأربعاء الموافق :06/ 02 /1437هـ  حول تفعيل أدوات المرحلة الأولى من نظام </a:t>
            </a:r>
            <a:r>
              <a:rPr lang="en-US" dirty="0"/>
              <a:t>D2L </a:t>
            </a:r>
            <a:r>
              <a:rPr lang="ar-SA" dirty="0"/>
              <a:t>موجهة لأعضاء هيئة التدريس بقسم القانون ،  و قد تم خلال هذه الدورة استعراض كيفية تفعيل أدوات المرحلة الأولى من نظام </a:t>
            </a:r>
            <a:r>
              <a:rPr lang="en-US" dirty="0"/>
              <a:t>D2L</a:t>
            </a:r>
            <a:r>
              <a:rPr lang="ar-SA" dirty="0"/>
              <a:t>  (ملف التعريف, أداة المحتوى, أداة الأخبار, أداة المناقشات, أداة مجلد التسليم و أداة الدرجات). كما تم استعراض كيفية تحرير تقرير المرحلة الأولى و رفعه على النظام.</a:t>
            </a:r>
            <a:endParaRPr lang="en-US" dirty="0"/>
          </a:p>
          <a:p>
            <a:pPr rtl="1"/>
            <a:r>
              <a:rPr lang="ar-SA" dirty="0"/>
              <a:t> وقد قدم الدورة المشرف على الوحدة و المدرب المعتمد لدى عمادة التعليم الالكتروني و التعلم عن بعد أ. حسان حمودة .</a:t>
            </a:r>
            <a:endParaRPr lang="en-US" dirty="0"/>
          </a:p>
          <a:p>
            <a:pPr rtl="1" fontAlgn="t"/>
            <a:r>
              <a:rPr lang="ar-SA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 </a:t>
            </a:r>
            <a:endParaRPr lang="en-US" dirty="0"/>
          </a:p>
          <a:p>
            <a:pPr rtl="1" fontAlgn="t"/>
            <a:r>
              <a:rPr lang="ar-SA" dirty="0"/>
              <a:t>وقد عبٌر عميد الكلية د. خالد بن عبدالله الشافي عن شكره للأستاذ حسان حمودة ، على مشاركته في اقامة مثل هذه الدورة.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8</cp:revision>
  <dcterms:created xsi:type="dcterms:W3CDTF">2015-10-26T20:39:30Z</dcterms:created>
  <dcterms:modified xsi:type="dcterms:W3CDTF">2015-12-05T20:03:02Z</dcterms:modified>
</cp:coreProperties>
</file>