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10" d="100"/>
          <a:sy n="110" d="100"/>
        </p:scale>
        <p:origin x="-169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286000" y="197346"/>
            <a:ext cx="4572000" cy="59400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SA" sz="1600" b="1" dirty="0"/>
              <a:t>مسمى اللجنة : الإشراف على نقل الانظمة المالية الإدارية إلى عمادة تقنية المعلومات</a:t>
            </a:r>
            <a:endParaRPr lang="en-US" sz="1600" dirty="0"/>
          </a:p>
          <a:p>
            <a:pPr rtl="0"/>
            <a:r>
              <a:rPr lang="en-US" sz="1600" b="1" dirty="0"/>
              <a:t> </a:t>
            </a:r>
            <a:endParaRPr lang="en-US" sz="1600" dirty="0"/>
          </a:p>
          <a:p>
            <a:r>
              <a:rPr lang="ar-SA" sz="1600" b="1" dirty="0"/>
              <a:t>نوع اللجنة</a:t>
            </a:r>
            <a:endParaRPr lang="en-US" sz="1600" dirty="0"/>
          </a:p>
          <a:p>
            <a:r>
              <a:rPr lang="ar-SA" sz="1600" b="1" dirty="0"/>
              <a:t>مؤقتة</a:t>
            </a:r>
            <a:endParaRPr lang="en-US" sz="1600" dirty="0"/>
          </a:p>
          <a:p>
            <a:r>
              <a:rPr lang="ar-SA" sz="1600" dirty="0"/>
              <a:t> </a:t>
            </a:r>
            <a:endParaRPr lang="en-US" sz="1600" dirty="0"/>
          </a:p>
          <a:p>
            <a:r>
              <a:rPr lang="ar-SA" sz="1600" dirty="0"/>
              <a:t> </a:t>
            </a:r>
            <a:endParaRPr lang="en-US" sz="1600" dirty="0"/>
          </a:p>
          <a:p>
            <a:r>
              <a:rPr lang="ar-SA" sz="1600" b="1" dirty="0"/>
              <a:t>الأعضاء</a:t>
            </a:r>
            <a:endParaRPr lang="en-US" sz="1600" dirty="0"/>
          </a:p>
          <a:p>
            <a:pPr rtl="0"/>
            <a:r>
              <a:rPr lang="ar-SA" sz="1600" b="1" dirty="0"/>
              <a:t>د. مسلم بن محمد الدوسري                    رئيسا</a:t>
            </a:r>
            <a:endParaRPr lang="en-US" sz="1600" dirty="0"/>
          </a:p>
          <a:p>
            <a:pPr rtl="0"/>
            <a:r>
              <a:rPr lang="en-US" sz="1600" b="1" dirty="0"/>
              <a:t> </a:t>
            </a:r>
            <a:endParaRPr lang="en-US" sz="1600" dirty="0"/>
          </a:p>
          <a:p>
            <a:pPr rtl="0"/>
            <a:r>
              <a:rPr lang="ar-SA" sz="1600" b="1" dirty="0"/>
              <a:t>د. عمر بن محمد </a:t>
            </a:r>
            <a:r>
              <a:rPr lang="ar-SA" sz="1600" b="1" dirty="0" err="1"/>
              <a:t>المتيهي</a:t>
            </a:r>
            <a:r>
              <a:rPr lang="ar-SA" sz="1600" b="1" dirty="0"/>
              <a:t>                      عضواً</a:t>
            </a:r>
            <a:endParaRPr lang="en-US" sz="1600" dirty="0"/>
          </a:p>
          <a:p>
            <a:pPr rtl="0"/>
            <a:r>
              <a:rPr lang="en-US" sz="1600" b="1" dirty="0"/>
              <a:t> </a:t>
            </a:r>
            <a:endParaRPr lang="en-US" sz="1600" dirty="0"/>
          </a:p>
          <a:p>
            <a:pPr rtl="0"/>
            <a:r>
              <a:rPr lang="ar-SA" sz="1600" b="1" dirty="0"/>
              <a:t>د. أحمد بن علي الرميح                       عضواً</a:t>
            </a:r>
            <a:endParaRPr lang="en-US" sz="1600" dirty="0"/>
          </a:p>
          <a:p>
            <a:pPr rtl="0"/>
            <a:r>
              <a:rPr lang="en-US" sz="1600" b="1" dirty="0"/>
              <a:t> </a:t>
            </a:r>
            <a:endParaRPr lang="en-US" sz="1600" dirty="0"/>
          </a:p>
          <a:p>
            <a:pPr rtl="0"/>
            <a:r>
              <a:rPr lang="ar-SA" sz="1600" b="1" dirty="0"/>
              <a:t>أ. محمد بن حمد العولة                        أميناً وعضواً</a:t>
            </a:r>
            <a:endParaRPr lang="en-US" sz="1600" dirty="0"/>
          </a:p>
          <a:p>
            <a:pPr rtl="0"/>
            <a:r>
              <a:rPr lang="en-US" sz="1600" b="1" dirty="0"/>
              <a:t> </a:t>
            </a:r>
            <a:endParaRPr lang="en-US" sz="1600" dirty="0"/>
          </a:p>
          <a:p>
            <a:pPr rtl="0"/>
            <a:r>
              <a:rPr lang="ar-SA" sz="1600" b="1" dirty="0" err="1"/>
              <a:t>أ.أحمد</a:t>
            </a:r>
            <a:r>
              <a:rPr lang="ar-SA" sz="1600" b="1" dirty="0"/>
              <a:t> بن عبدالعزيز الموسى                 عضواً</a:t>
            </a:r>
            <a:endParaRPr lang="en-US" sz="1600" dirty="0"/>
          </a:p>
          <a:p>
            <a:pPr rtl="0"/>
            <a:r>
              <a:rPr lang="en-US" sz="1600" b="1" dirty="0"/>
              <a:t> </a:t>
            </a:r>
            <a:endParaRPr lang="en-US" sz="1600" dirty="0"/>
          </a:p>
          <a:p>
            <a:pPr rtl="0"/>
            <a:r>
              <a:rPr lang="ar-SA" sz="1600" b="1" dirty="0"/>
              <a:t>د. عبدالعزيز بن ابراهيم العمران             عضواً</a:t>
            </a:r>
            <a:endParaRPr lang="en-US" sz="1600" dirty="0"/>
          </a:p>
          <a:p>
            <a:pPr rtl="0"/>
            <a:r>
              <a:rPr lang="en-US" sz="1600" b="1" dirty="0"/>
              <a:t> </a:t>
            </a:r>
            <a:endParaRPr lang="en-US" sz="1600" dirty="0"/>
          </a:p>
          <a:p>
            <a:r>
              <a:rPr lang="ar-SA" sz="1600" b="1" dirty="0" err="1"/>
              <a:t>د.عادل</a:t>
            </a:r>
            <a:r>
              <a:rPr lang="ar-SA" sz="1600" b="1" dirty="0"/>
              <a:t> بن محمد السعيد                      عضواً</a:t>
            </a:r>
            <a:endParaRPr lang="en-US" sz="1600" dirty="0"/>
          </a:p>
          <a:p>
            <a:pPr rtl="0"/>
            <a:r>
              <a:rPr lang="en-US" sz="1600" dirty="0"/>
              <a:t> </a:t>
            </a:r>
          </a:p>
          <a:p>
            <a:pPr rtl="0"/>
            <a:r>
              <a:rPr lang="en-US" sz="16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239859633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عرض على الشاشة (3:4)‏</PresentationFormat>
  <Paragraphs>22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Mishari Alshalawi</dc:creator>
  <cp:lastModifiedBy>Mishari Alshalawi</cp:lastModifiedBy>
  <cp:revision>1</cp:revision>
  <dcterms:created xsi:type="dcterms:W3CDTF">2015-04-09T05:52:13Z</dcterms:created>
  <dcterms:modified xsi:type="dcterms:W3CDTF">2015-04-09T05:56:27Z</dcterms:modified>
</cp:coreProperties>
</file>