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3"/>
  </p:notesMasterIdLst>
  <p:sldIdLst>
    <p:sldId id="256" r:id="rId2"/>
  </p:sldIdLst>
  <p:sldSz cx="21945600" cy="43891200"/>
  <p:notesSz cx="32099250" cy="51206400"/>
  <p:defaultTextStyle>
    <a:defPPr>
      <a:defRPr lang="en-US"/>
    </a:defPPr>
    <a:lvl1pPr algn="r" rtl="0" eaLnBrk="0" fontAlgn="base" hangingPunct="0">
      <a:spcBef>
        <a:spcPct val="0"/>
      </a:spcBef>
      <a:spcAft>
        <a:spcPct val="0"/>
      </a:spcAft>
      <a:defRPr sz="12600" kern="1200">
        <a:solidFill>
          <a:schemeClr val="tx1"/>
        </a:solidFill>
        <a:latin typeface="Times New Roman" pitchFamily="18" charset="0"/>
        <a:ea typeface="+mn-ea"/>
        <a:cs typeface="+mn-cs"/>
      </a:defRPr>
    </a:lvl1pPr>
    <a:lvl2pPr marL="457200" algn="r" rtl="0" eaLnBrk="0" fontAlgn="base" hangingPunct="0">
      <a:spcBef>
        <a:spcPct val="0"/>
      </a:spcBef>
      <a:spcAft>
        <a:spcPct val="0"/>
      </a:spcAft>
      <a:defRPr sz="12600" kern="1200">
        <a:solidFill>
          <a:schemeClr val="tx1"/>
        </a:solidFill>
        <a:latin typeface="Times New Roman" pitchFamily="18" charset="0"/>
        <a:ea typeface="+mn-ea"/>
        <a:cs typeface="+mn-cs"/>
      </a:defRPr>
    </a:lvl2pPr>
    <a:lvl3pPr marL="914400" algn="r" rtl="0" eaLnBrk="0" fontAlgn="base" hangingPunct="0">
      <a:spcBef>
        <a:spcPct val="0"/>
      </a:spcBef>
      <a:spcAft>
        <a:spcPct val="0"/>
      </a:spcAft>
      <a:defRPr sz="12600" kern="1200">
        <a:solidFill>
          <a:schemeClr val="tx1"/>
        </a:solidFill>
        <a:latin typeface="Times New Roman" pitchFamily="18" charset="0"/>
        <a:ea typeface="+mn-ea"/>
        <a:cs typeface="+mn-cs"/>
      </a:defRPr>
    </a:lvl3pPr>
    <a:lvl4pPr marL="1371600" algn="r" rtl="0" eaLnBrk="0" fontAlgn="base" hangingPunct="0">
      <a:spcBef>
        <a:spcPct val="0"/>
      </a:spcBef>
      <a:spcAft>
        <a:spcPct val="0"/>
      </a:spcAft>
      <a:defRPr sz="12600" kern="1200">
        <a:solidFill>
          <a:schemeClr val="tx1"/>
        </a:solidFill>
        <a:latin typeface="Times New Roman" pitchFamily="18" charset="0"/>
        <a:ea typeface="+mn-ea"/>
        <a:cs typeface="+mn-cs"/>
      </a:defRPr>
    </a:lvl4pPr>
    <a:lvl5pPr marL="1828800" algn="r" rtl="0" eaLnBrk="0" fontAlgn="base" hangingPunct="0">
      <a:spcBef>
        <a:spcPct val="0"/>
      </a:spcBef>
      <a:spcAft>
        <a:spcPct val="0"/>
      </a:spcAft>
      <a:defRPr sz="12600" kern="1200">
        <a:solidFill>
          <a:schemeClr val="tx1"/>
        </a:solidFill>
        <a:latin typeface="Times New Roman" pitchFamily="18" charset="0"/>
        <a:ea typeface="+mn-ea"/>
        <a:cs typeface="+mn-cs"/>
      </a:defRPr>
    </a:lvl5pPr>
    <a:lvl6pPr marL="2286000" algn="l" defTabSz="914400" rtl="0" eaLnBrk="1" latinLnBrk="0" hangingPunct="1">
      <a:defRPr sz="12600" kern="1200">
        <a:solidFill>
          <a:schemeClr val="tx1"/>
        </a:solidFill>
        <a:latin typeface="Times New Roman" pitchFamily="18" charset="0"/>
        <a:ea typeface="+mn-ea"/>
        <a:cs typeface="+mn-cs"/>
      </a:defRPr>
    </a:lvl6pPr>
    <a:lvl7pPr marL="2743200" algn="l" defTabSz="914400" rtl="0" eaLnBrk="1" latinLnBrk="0" hangingPunct="1">
      <a:defRPr sz="12600" kern="1200">
        <a:solidFill>
          <a:schemeClr val="tx1"/>
        </a:solidFill>
        <a:latin typeface="Times New Roman" pitchFamily="18" charset="0"/>
        <a:ea typeface="+mn-ea"/>
        <a:cs typeface="+mn-cs"/>
      </a:defRPr>
    </a:lvl7pPr>
    <a:lvl8pPr marL="3200400" algn="l" defTabSz="914400" rtl="0" eaLnBrk="1" latinLnBrk="0" hangingPunct="1">
      <a:defRPr sz="12600" kern="1200">
        <a:solidFill>
          <a:schemeClr val="tx1"/>
        </a:solidFill>
        <a:latin typeface="Times New Roman" pitchFamily="18" charset="0"/>
        <a:ea typeface="+mn-ea"/>
        <a:cs typeface="+mn-cs"/>
      </a:defRPr>
    </a:lvl8pPr>
    <a:lvl9pPr marL="3657600" algn="l" defTabSz="914400" rtl="0" eaLnBrk="1" latinLnBrk="0" hangingPunct="1">
      <a:defRPr sz="12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FF00"/>
    <a:srgbClr val="355800"/>
    <a:srgbClr val="7DD7FF"/>
    <a:srgbClr val="57D3FF"/>
    <a:srgbClr val="1D94AD"/>
    <a:srgbClr val="0033CC"/>
    <a:srgbClr val="80000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10" d="100"/>
          <a:sy n="10" d="100"/>
        </p:scale>
        <p:origin x="-3168" y="-246"/>
      </p:cViewPr>
      <p:guideLst>
        <p:guide orient="horz" pos="13824"/>
        <p:guide pos="69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0" y="0"/>
            <a:ext cx="13909675"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numCol="1" anchor="t" anchorCtr="0" compatLnSpc="1">
            <a:prstTxWarp prst="textNoShape">
              <a:avLst/>
            </a:prstTxWarp>
          </a:bodyPr>
          <a:lstStyle>
            <a:lvl1pPr algn="l" defTabSz="5549900" eaLnBrk="1" hangingPunct="1">
              <a:defRPr sz="7300"/>
            </a:lvl1pPr>
          </a:lstStyle>
          <a:p>
            <a:pPr>
              <a:defRPr/>
            </a:pPr>
            <a:endParaRPr lang="en-US"/>
          </a:p>
        </p:txBody>
      </p:sp>
      <p:sp>
        <p:nvSpPr>
          <p:cNvPr id="283651" name="Rectangle 3"/>
          <p:cNvSpPr>
            <a:spLocks noGrp="1" noChangeArrowheads="1"/>
          </p:cNvSpPr>
          <p:nvPr>
            <p:ph type="dt" idx="1"/>
          </p:nvPr>
        </p:nvSpPr>
        <p:spPr bwMode="auto">
          <a:xfrm>
            <a:off x="18181638" y="0"/>
            <a:ext cx="13909675"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numCol="1" anchor="t" anchorCtr="0" compatLnSpc="1">
            <a:prstTxWarp prst="textNoShape">
              <a:avLst/>
            </a:prstTxWarp>
          </a:bodyPr>
          <a:lstStyle>
            <a:lvl1pPr defTabSz="5549900" eaLnBrk="1" hangingPunct="1">
              <a:defRPr sz="7300"/>
            </a:lvl1pPr>
          </a:lstStyle>
          <a:p>
            <a:pPr>
              <a:defRPr/>
            </a:pPr>
            <a:endParaRPr lang="en-US"/>
          </a:p>
        </p:txBody>
      </p:sp>
      <p:sp>
        <p:nvSpPr>
          <p:cNvPr id="4100" name="Rectangle 4"/>
          <p:cNvSpPr>
            <a:spLocks noGrp="1" noRot="1" noChangeAspect="1" noChangeArrowheads="1" noTextEdit="1"/>
          </p:cNvSpPr>
          <p:nvPr>
            <p:ph type="sldImg" idx="2"/>
          </p:nvPr>
        </p:nvSpPr>
        <p:spPr bwMode="auto">
          <a:xfrm>
            <a:off x="9953625" y="4876800"/>
            <a:ext cx="12192000" cy="243808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3653" name="Rectangle 5"/>
          <p:cNvSpPr>
            <a:spLocks noGrp="1" noChangeArrowheads="1"/>
          </p:cNvSpPr>
          <p:nvPr>
            <p:ph type="body" sz="quarter" idx="3"/>
          </p:nvPr>
        </p:nvSpPr>
        <p:spPr bwMode="auto">
          <a:xfrm>
            <a:off x="3209925" y="30883225"/>
            <a:ext cx="25679400" cy="292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3654" name="Rectangle 6"/>
          <p:cNvSpPr>
            <a:spLocks noGrp="1" noChangeArrowheads="1"/>
          </p:cNvSpPr>
          <p:nvPr>
            <p:ph type="ftr" sz="quarter" idx="4"/>
          </p:nvPr>
        </p:nvSpPr>
        <p:spPr bwMode="auto">
          <a:xfrm>
            <a:off x="0" y="61755338"/>
            <a:ext cx="13909675"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numCol="1" anchor="b" anchorCtr="0" compatLnSpc="1">
            <a:prstTxWarp prst="textNoShape">
              <a:avLst/>
            </a:prstTxWarp>
          </a:bodyPr>
          <a:lstStyle>
            <a:lvl1pPr algn="l" defTabSz="5549900" eaLnBrk="1" hangingPunct="1">
              <a:defRPr sz="7300"/>
            </a:lvl1pPr>
          </a:lstStyle>
          <a:p>
            <a:pPr>
              <a:defRPr/>
            </a:pPr>
            <a:endParaRPr lang="en-US"/>
          </a:p>
        </p:txBody>
      </p:sp>
      <p:sp>
        <p:nvSpPr>
          <p:cNvPr id="283655" name="Rectangle 7"/>
          <p:cNvSpPr>
            <a:spLocks noGrp="1" noChangeArrowheads="1"/>
          </p:cNvSpPr>
          <p:nvPr>
            <p:ph type="sldNum" sz="quarter" idx="5"/>
          </p:nvPr>
        </p:nvSpPr>
        <p:spPr bwMode="auto">
          <a:xfrm>
            <a:off x="18181638" y="61755338"/>
            <a:ext cx="13909675"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54949" tIns="277475" rIns="554949" bIns="277475" numCol="1" anchor="b" anchorCtr="0" compatLnSpc="1">
            <a:prstTxWarp prst="textNoShape">
              <a:avLst/>
            </a:prstTxWarp>
          </a:bodyPr>
          <a:lstStyle>
            <a:lvl1pPr defTabSz="5549900" eaLnBrk="1" hangingPunct="1">
              <a:defRPr sz="7300"/>
            </a:lvl1pPr>
          </a:lstStyle>
          <a:p>
            <a:pPr>
              <a:defRPr/>
            </a:pPr>
            <a:fld id="{58740C69-9551-4E4D-B6B7-1D86A5494C4D}" type="slidenum">
              <a:rPr lang="en-US"/>
              <a:pPr>
                <a:defRPr/>
              </a:pPr>
              <a:t>‹#›</a:t>
            </a:fld>
            <a:endParaRPr lang="en-US"/>
          </a:p>
        </p:txBody>
      </p:sp>
    </p:spTree>
    <p:extLst>
      <p:ext uri="{BB962C8B-B14F-4D97-AF65-F5344CB8AC3E}">
        <p14:creationId xmlns:p14="http://schemas.microsoft.com/office/powerpoint/2010/main" val="2181489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5549900">
              <a:defRPr sz="12600">
                <a:solidFill>
                  <a:schemeClr val="tx1"/>
                </a:solidFill>
                <a:latin typeface="Times New Roman" pitchFamily="18" charset="0"/>
              </a:defRPr>
            </a:lvl1pPr>
            <a:lvl2pPr marL="742950" indent="-285750" defTabSz="5549900">
              <a:defRPr sz="12600">
                <a:solidFill>
                  <a:schemeClr val="tx1"/>
                </a:solidFill>
                <a:latin typeface="Times New Roman" pitchFamily="18" charset="0"/>
              </a:defRPr>
            </a:lvl2pPr>
            <a:lvl3pPr marL="1143000" indent="-228600" defTabSz="5549900">
              <a:defRPr sz="12600">
                <a:solidFill>
                  <a:schemeClr val="tx1"/>
                </a:solidFill>
                <a:latin typeface="Times New Roman" pitchFamily="18" charset="0"/>
              </a:defRPr>
            </a:lvl3pPr>
            <a:lvl4pPr marL="1600200" indent="-228600" defTabSz="5549900">
              <a:defRPr sz="12600">
                <a:solidFill>
                  <a:schemeClr val="tx1"/>
                </a:solidFill>
                <a:latin typeface="Times New Roman" pitchFamily="18" charset="0"/>
              </a:defRPr>
            </a:lvl4pPr>
            <a:lvl5pPr marL="2057400" indent="-228600" defTabSz="5549900">
              <a:defRPr sz="12600">
                <a:solidFill>
                  <a:schemeClr val="tx1"/>
                </a:solidFill>
                <a:latin typeface="Times New Roman" pitchFamily="18" charset="0"/>
              </a:defRPr>
            </a:lvl5pPr>
            <a:lvl6pPr marL="2514600" indent="-228600" algn="r" defTabSz="5549900" eaLnBrk="0" fontAlgn="base" hangingPunct="0">
              <a:spcBef>
                <a:spcPct val="0"/>
              </a:spcBef>
              <a:spcAft>
                <a:spcPct val="0"/>
              </a:spcAft>
              <a:defRPr sz="12600">
                <a:solidFill>
                  <a:schemeClr val="tx1"/>
                </a:solidFill>
                <a:latin typeface="Times New Roman" pitchFamily="18" charset="0"/>
              </a:defRPr>
            </a:lvl6pPr>
            <a:lvl7pPr marL="2971800" indent="-228600" algn="r" defTabSz="5549900" eaLnBrk="0" fontAlgn="base" hangingPunct="0">
              <a:spcBef>
                <a:spcPct val="0"/>
              </a:spcBef>
              <a:spcAft>
                <a:spcPct val="0"/>
              </a:spcAft>
              <a:defRPr sz="12600">
                <a:solidFill>
                  <a:schemeClr val="tx1"/>
                </a:solidFill>
                <a:latin typeface="Times New Roman" pitchFamily="18" charset="0"/>
              </a:defRPr>
            </a:lvl7pPr>
            <a:lvl8pPr marL="3429000" indent="-228600" algn="r" defTabSz="5549900" eaLnBrk="0" fontAlgn="base" hangingPunct="0">
              <a:spcBef>
                <a:spcPct val="0"/>
              </a:spcBef>
              <a:spcAft>
                <a:spcPct val="0"/>
              </a:spcAft>
              <a:defRPr sz="12600">
                <a:solidFill>
                  <a:schemeClr val="tx1"/>
                </a:solidFill>
                <a:latin typeface="Times New Roman" pitchFamily="18" charset="0"/>
              </a:defRPr>
            </a:lvl8pPr>
            <a:lvl9pPr marL="3886200" indent="-228600" algn="r" defTabSz="5549900" eaLnBrk="0" fontAlgn="base" hangingPunct="0">
              <a:spcBef>
                <a:spcPct val="0"/>
              </a:spcBef>
              <a:spcAft>
                <a:spcPct val="0"/>
              </a:spcAft>
              <a:defRPr sz="12600">
                <a:solidFill>
                  <a:schemeClr val="tx1"/>
                </a:solidFill>
                <a:latin typeface="Times New Roman" pitchFamily="18" charset="0"/>
              </a:defRPr>
            </a:lvl9pPr>
          </a:lstStyle>
          <a:p>
            <a:fld id="{CAA0A3F6-E10D-4FC6-AB0C-9A315F5F998D}" type="slidenum">
              <a:rPr lang="en-US" sz="7300" smtClean="0"/>
              <a:pPr/>
              <a:t>1</a:t>
            </a:fld>
            <a:endParaRPr lang="en-US" sz="7300" smtClean="0"/>
          </a:p>
        </p:txBody>
      </p:sp>
      <p:sp>
        <p:nvSpPr>
          <p:cNvPr id="5123" name="Rectangle 2"/>
          <p:cNvSpPr>
            <a:spLocks noGrp="1" noRot="1" noChangeAspect="1" noChangeArrowheads="1" noTextEdit="1"/>
          </p:cNvSpPr>
          <p:nvPr>
            <p:ph type="sldImg"/>
          </p:nvPr>
        </p:nvSpPr>
        <p:spPr>
          <a:xfrm>
            <a:off x="9953625" y="4876800"/>
            <a:ext cx="12192000" cy="24380825"/>
          </a:xfrm>
          <a:ln/>
        </p:spPr>
      </p:sp>
      <p:sp>
        <p:nvSpPr>
          <p:cNvPr id="51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4023784" y="18531421"/>
            <a:ext cx="17739078" cy="5852582"/>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gn="r">
              <a:defRPr/>
            </a:lvl1pPr>
          </a:lstStyle>
          <a:p>
            <a:pPr lvl="0"/>
            <a:r>
              <a:rPr lang="en-US" noProof="0" smtClean="0"/>
              <a:t>Click to edit Master title style</a:t>
            </a:r>
          </a:p>
        </p:txBody>
      </p:sp>
      <p:sp>
        <p:nvSpPr>
          <p:cNvPr id="278531" name="Rectangle 3"/>
          <p:cNvSpPr>
            <a:spLocks noGrp="1" noChangeArrowheads="1"/>
          </p:cNvSpPr>
          <p:nvPr>
            <p:ph type="subTitle" idx="1"/>
          </p:nvPr>
        </p:nvSpPr>
        <p:spPr>
          <a:xfrm>
            <a:off x="4023784" y="23897169"/>
            <a:ext cx="17739078" cy="479425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33F237F-ECF6-4F21-9291-9318F32B1CEF}" type="slidenum">
              <a:rPr lang="en-US"/>
              <a:pPr>
                <a:defRPr/>
              </a:pPr>
              <a:t>‹#›</a:t>
            </a:fld>
            <a:endParaRPr lang="en-US"/>
          </a:p>
        </p:txBody>
      </p:sp>
    </p:spTree>
    <p:extLst>
      <p:ext uri="{BB962C8B-B14F-4D97-AF65-F5344CB8AC3E}">
        <p14:creationId xmlns:p14="http://schemas.microsoft.com/office/powerpoint/2010/main" val="418513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BF23A09-2C1D-4F47-AAA3-518E2DB5611D}" type="slidenum">
              <a:rPr lang="en-US"/>
              <a:pPr>
                <a:defRPr/>
              </a:pPr>
              <a:t>‹#›</a:t>
            </a:fld>
            <a:endParaRPr lang="en-US"/>
          </a:p>
        </p:txBody>
      </p:sp>
    </p:spTree>
    <p:extLst>
      <p:ext uri="{BB962C8B-B14F-4D97-AF65-F5344CB8AC3E}">
        <p14:creationId xmlns:p14="http://schemas.microsoft.com/office/powerpoint/2010/main" val="130939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230600" y="975785"/>
            <a:ext cx="4434417" cy="3999018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5940" y="975785"/>
            <a:ext cx="13236928" cy="399901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3CD2E88-B3B1-4854-A524-4242E515B9D5}" type="slidenum">
              <a:rPr lang="en-US"/>
              <a:pPr>
                <a:defRPr/>
              </a:pPr>
              <a:t>‹#›</a:t>
            </a:fld>
            <a:endParaRPr lang="en-US"/>
          </a:p>
        </p:txBody>
      </p:sp>
    </p:spTree>
    <p:extLst>
      <p:ext uri="{BB962C8B-B14F-4D97-AF65-F5344CB8AC3E}">
        <p14:creationId xmlns:p14="http://schemas.microsoft.com/office/powerpoint/2010/main" val="220742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EA6AA00-FF8B-4917-8417-85541D696CA4}" type="slidenum">
              <a:rPr lang="en-US"/>
              <a:pPr>
                <a:defRPr/>
              </a:pPr>
              <a:t>‹#›</a:t>
            </a:fld>
            <a:endParaRPr lang="en-US"/>
          </a:p>
        </p:txBody>
      </p:sp>
    </p:spTree>
    <p:extLst>
      <p:ext uri="{BB962C8B-B14F-4D97-AF65-F5344CB8AC3E}">
        <p14:creationId xmlns:p14="http://schemas.microsoft.com/office/powerpoint/2010/main" val="128115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28204587"/>
            <a:ext cx="18653478" cy="871643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1" y="18603384"/>
            <a:ext cx="18653478"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61D467E-118D-4A14-A29B-CA8C072470BB}" type="slidenum">
              <a:rPr lang="en-US"/>
              <a:pPr>
                <a:defRPr/>
              </a:pPr>
              <a:t>‹#›</a:t>
            </a:fld>
            <a:endParaRPr lang="en-US"/>
          </a:p>
        </p:txBody>
      </p:sp>
    </p:spTree>
    <p:extLst>
      <p:ext uri="{BB962C8B-B14F-4D97-AF65-F5344CB8AC3E}">
        <p14:creationId xmlns:p14="http://schemas.microsoft.com/office/powerpoint/2010/main" val="188989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5939" y="10729385"/>
            <a:ext cx="8835672" cy="30236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9345" y="10729385"/>
            <a:ext cx="8835673" cy="302365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C772B70-1251-4D2E-B2E9-29AAA6731EC4}" type="slidenum">
              <a:rPr lang="en-US"/>
              <a:pPr>
                <a:defRPr/>
              </a:pPr>
              <a:t>‹#›</a:t>
            </a:fld>
            <a:endParaRPr lang="en-US"/>
          </a:p>
        </p:txBody>
      </p:sp>
    </p:spTree>
    <p:extLst>
      <p:ext uri="{BB962C8B-B14F-4D97-AF65-F5344CB8AC3E}">
        <p14:creationId xmlns:p14="http://schemas.microsoft.com/office/powerpoint/2010/main" val="156972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7139" y="1756834"/>
            <a:ext cx="19751322"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139" y="9825569"/>
            <a:ext cx="9696450" cy="40936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139" y="13919201"/>
            <a:ext cx="9696450" cy="252878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7779" y="9825569"/>
            <a:ext cx="9700684" cy="40936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1147779" y="13919201"/>
            <a:ext cx="9700684" cy="252878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7FC54FF5-9A69-47DC-8819-AABC9579F76A}" type="slidenum">
              <a:rPr lang="en-US"/>
              <a:pPr>
                <a:defRPr/>
              </a:pPr>
              <a:t>‹#›</a:t>
            </a:fld>
            <a:endParaRPr lang="en-US"/>
          </a:p>
        </p:txBody>
      </p:sp>
    </p:spTree>
    <p:extLst>
      <p:ext uri="{BB962C8B-B14F-4D97-AF65-F5344CB8AC3E}">
        <p14:creationId xmlns:p14="http://schemas.microsoft.com/office/powerpoint/2010/main" val="263808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1EF97298-9F67-4654-9A04-DB0D3BB5075A}" type="slidenum">
              <a:rPr lang="en-US"/>
              <a:pPr>
                <a:defRPr/>
              </a:pPr>
              <a:t>‹#›</a:t>
            </a:fld>
            <a:endParaRPr lang="en-US"/>
          </a:p>
        </p:txBody>
      </p:sp>
    </p:spTree>
    <p:extLst>
      <p:ext uri="{BB962C8B-B14F-4D97-AF65-F5344CB8AC3E}">
        <p14:creationId xmlns:p14="http://schemas.microsoft.com/office/powerpoint/2010/main" val="405426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A80506BA-60DA-4CB7-BFF5-9BE36A83A827}" type="slidenum">
              <a:rPr lang="en-US"/>
              <a:pPr>
                <a:defRPr/>
              </a:pPr>
              <a:t>‹#›</a:t>
            </a:fld>
            <a:endParaRPr lang="en-US"/>
          </a:p>
        </p:txBody>
      </p:sp>
    </p:spTree>
    <p:extLst>
      <p:ext uri="{BB962C8B-B14F-4D97-AF65-F5344CB8AC3E}">
        <p14:creationId xmlns:p14="http://schemas.microsoft.com/office/powerpoint/2010/main" val="10464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139" y="1748367"/>
            <a:ext cx="7219950" cy="74358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580262" y="1748369"/>
            <a:ext cx="12268200" cy="37458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139" y="9184218"/>
            <a:ext cx="7219950"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9E9F569-7F61-49E5-BDDA-4649B058D6B0}" type="slidenum">
              <a:rPr lang="en-US"/>
              <a:pPr>
                <a:defRPr/>
              </a:pPr>
              <a:t>‹#›</a:t>
            </a:fld>
            <a:endParaRPr lang="en-US"/>
          </a:p>
        </p:txBody>
      </p:sp>
    </p:spTree>
    <p:extLst>
      <p:ext uri="{BB962C8B-B14F-4D97-AF65-F5344CB8AC3E}">
        <p14:creationId xmlns:p14="http://schemas.microsoft.com/office/powerpoint/2010/main" val="35471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773" y="30723421"/>
            <a:ext cx="13167078" cy="36279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301773" y="3922185"/>
            <a:ext cx="13167078" cy="26333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301773" y="34351387"/>
            <a:ext cx="13167078" cy="514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5B2ECBB-8FF1-41BB-9616-B73C6C0D649B}" type="slidenum">
              <a:rPr lang="en-US"/>
              <a:pPr>
                <a:defRPr/>
              </a:pPr>
              <a:t>‹#›</a:t>
            </a:fld>
            <a:endParaRPr lang="en-US"/>
          </a:p>
        </p:txBody>
      </p:sp>
    </p:spTree>
    <p:extLst>
      <p:ext uri="{BB962C8B-B14F-4D97-AF65-F5344CB8AC3E}">
        <p14:creationId xmlns:p14="http://schemas.microsoft.com/office/powerpoint/2010/main" val="1738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2925762" y="974727"/>
            <a:ext cx="17739519" cy="682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numCol="1" anchor="ctr" anchorCtr="0" compatLnSpc="1">
            <a:prstTxWarp prst="textNoShape">
              <a:avLst/>
            </a:prstTxWarp>
          </a:bodyPr>
          <a:lstStyle/>
          <a:p>
            <a:pPr lvl="0"/>
            <a:r>
              <a:rPr lang="en-US" smtClean="0"/>
              <a:t>Click to edit title style</a:t>
            </a:r>
          </a:p>
        </p:txBody>
      </p:sp>
      <p:sp>
        <p:nvSpPr>
          <p:cNvPr id="277507" name="Rectangle 3"/>
          <p:cNvSpPr>
            <a:spLocks noGrp="1" noChangeArrowheads="1"/>
          </p:cNvSpPr>
          <p:nvPr>
            <p:ph type="body" idx="1"/>
          </p:nvPr>
        </p:nvSpPr>
        <p:spPr bwMode="auto">
          <a:xfrm>
            <a:off x="2925762" y="10728326"/>
            <a:ext cx="17739519" cy="302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480709" tIns="240355" rIns="480709" bIns="2403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7511" name="Rectangle 7"/>
          <p:cNvSpPr>
            <a:spLocks noGrp="1" noChangeArrowheads="1"/>
          </p:cNvSpPr>
          <p:nvPr>
            <p:ph type="dt" sz="half" idx="2"/>
          </p:nvPr>
        </p:nvSpPr>
        <p:spPr bwMode="auto">
          <a:xfrm>
            <a:off x="1096963" y="39970076"/>
            <a:ext cx="51212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algn="l" defTabSz="4806950" eaLnBrk="1" hangingPunct="1">
              <a:defRPr sz="7400"/>
            </a:lvl1pPr>
          </a:lstStyle>
          <a:p>
            <a:pPr>
              <a:defRPr/>
            </a:pPr>
            <a:endParaRPr lang="en-US"/>
          </a:p>
        </p:txBody>
      </p:sp>
      <p:sp>
        <p:nvSpPr>
          <p:cNvPr id="277512" name="Rectangle 8"/>
          <p:cNvSpPr>
            <a:spLocks noGrp="1" noChangeArrowheads="1"/>
          </p:cNvSpPr>
          <p:nvPr>
            <p:ph type="ftr" sz="quarter" idx="3"/>
          </p:nvPr>
        </p:nvSpPr>
        <p:spPr bwMode="auto">
          <a:xfrm>
            <a:off x="7497763" y="39970076"/>
            <a:ext cx="69500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algn="ctr" defTabSz="4806950" eaLnBrk="1" hangingPunct="1">
              <a:defRPr sz="7400"/>
            </a:lvl1pPr>
          </a:lstStyle>
          <a:p>
            <a:pPr>
              <a:defRPr/>
            </a:pPr>
            <a:endParaRPr lang="en-US"/>
          </a:p>
        </p:txBody>
      </p:sp>
      <p:sp>
        <p:nvSpPr>
          <p:cNvPr id="277513" name="Rectangle 9"/>
          <p:cNvSpPr>
            <a:spLocks noGrp="1" noChangeArrowheads="1"/>
          </p:cNvSpPr>
          <p:nvPr>
            <p:ph type="sldNum" sz="quarter" idx="4"/>
          </p:nvPr>
        </p:nvSpPr>
        <p:spPr bwMode="auto">
          <a:xfrm>
            <a:off x="15727363" y="39970076"/>
            <a:ext cx="51212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defTabSz="4806950" eaLnBrk="1" hangingPunct="1">
              <a:defRPr sz="7400"/>
            </a:lvl1pPr>
          </a:lstStyle>
          <a:p>
            <a:pPr>
              <a:defRPr/>
            </a:pPr>
            <a:fld id="{9BE8FAA6-CB40-4ED5-A666-F65F50E51D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mj-lt"/>
          <a:ea typeface="+mj-ea"/>
          <a:cs typeface="+mj-cs"/>
        </a:defRPr>
      </a:lvl1pPr>
      <a:lvl2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2pPr>
      <a:lvl3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3pPr>
      <a:lvl4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4pPr>
      <a:lvl5pPr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5pPr>
      <a:lvl6pPr marL="4572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6pPr>
      <a:lvl7pPr marL="9144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7pPr>
      <a:lvl8pPr marL="13716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8pPr>
      <a:lvl9pPr marL="1828800" algn="ctr" defTabSz="4806950" rtl="0" eaLnBrk="0" fontAlgn="base" hangingPunct="0">
        <a:spcBef>
          <a:spcPct val="0"/>
        </a:spcBef>
        <a:spcAft>
          <a:spcPct val="0"/>
        </a:spcAft>
        <a:defRPr kumimoji="1" sz="23100">
          <a:solidFill>
            <a:schemeClr val="tx2"/>
          </a:solidFill>
          <a:effectLst>
            <a:outerShdw blurRad="38100" dist="38100" dir="2700000" algn="tl">
              <a:srgbClr val="C0C0C0"/>
            </a:outerShdw>
          </a:effectLst>
          <a:latin typeface="Tahoma" pitchFamily="34" charset="0"/>
        </a:defRPr>
      </a:lvl9pPr>
    </p:titleStyle>
    <p:bodyStyle>
      <a:lvl1pPr marL="1803400" indent="-1803400" algn="l" defTabSz="4806950" rtl="0" eaLnBrk="0" fontAlgn="base" hangingPunct="0">
        <a:spcBef>
          <a:spcPct val="20000"/>
        </a:spcBef>
        <a:spcAft>
          <a:spcPct val="0"/>
        </a:spcAft>
        <a:buClr>
          <a:schemeClr val="accent1"/>
        </a:buClr>
        <a:buSzPct val="75000"/>
        <a:buFont typeface="Wingdings" pitchFamily="2" charset="2"/>
        <a:buChar char="n"/>
        <a:defRPr kumimoji="1" sz="16800">
          <a:solidFill>
            <a:schemeClr val="tx1"/>
          </a:solidFill>
          <a:effectLst>
            <a:outerShdw blurRad="38100" dist="38100" dir="2700000" algn="tl">
              <a:srgbClr val="C0C0C0"/>
            </a:outerShdw>
          </a:effectLst>
          <a:latin typeface="+mn-lt"/>
          <a:ea typeface="+mn-ea"/>
          <a:cs typeface="+mn-cs"/>
        </a:defRPr>
      </a:lvl1pPr>
      <a:lvl2pPr marL="3905250" indent="-1501775" algn="l" defTabSz="4806950" rtl="0" eaLnBrk="0" fontAlgn="base" hangingPunct="0">
        <a:spcBef>
          <a:spcPct val="20000"/>
        </a:spcBef>
        <a:spcAft>
          <a:spcPct val="0"/>
        </a:spcAft>
        <a:buClr>
          <a:schemeClr val="accent1"/>
        </a:buClr>
        <a:buSzPct val="75000"/>
        <a:buFont typeface="Wingdings" pitchFamily="2" charset="2"/>
        <a:buChar char="n"/>
        <a:defRPr kumimoji="1" sz="14700">
          <a:solidFill>
            <a:schemeClr val="tx1"/>
          </a:solidFill>
          <a:effectLst>
            <a:outerShdw blurRad="38100" dist="38100" dir="2700000" algn="tl">
              <a:srgbClr val="C0C0C0"/>
            </a:outerShdw>
          </a:effectLst>
          <a:latin typeface="+mn-lt"/>
        </a:defRPr>
      </a:lvl2pPr>
      <a:lvl3pPr marL="6008688" indent="-1201738" algn="l" defTabSz="4806950" rtl="0" eaLnBrk="0" fontAlgn="base" hangingPunct="0">
        <a:spcBef>
          <a:spcPct val="20000"/>
        </a:spcBef>
        <a:spcAft>
          <a:spcPct val="0"/>
        </a:spcAft>
        <a:buClr>
          <a:schemeClr val="accent1"/>
        </a:buClr>
        <a:buSzPct val="75000"/>
        <a:buFont typeface="Wingdings" pitchFamily="2" charset="2"/>
        <a:buChar char="n"/>
        <a:defRPr kumimoji="1" sz="12600">
          <a:solidFill>
            <a:schemeClr val="tx1"/>
          </a:solidFill>
          <a:effectLst>
            <a:outerShdw blurRad="38100" dist="38100" dir="2700000" algn="tl">
              <a:srgbClr val="C0C0C0"/>
            </a:outerShdw>
          </a:effectLst>
          <a:latin typeface="+mn-lt"/>
        </a:defRPr>
      </a:lvl3pPr>
      <a:lvl4pPr marL="821213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4pPr>
      <a:lvl5pPr marL="104155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5pPr>
      <a:lvl6pPr marL="108727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6pPr>
      <a:lvl7pPr marL="113299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7pPr>
      <a:lvl8pPr marL="117871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8pPr>
      <a:lvl9pPr marL="12244388" indent="-1201738" algn="l" defTabSz="4806950" rtl="0" eaLnBrk="0" fontAlgn="base" hangingPunct="0">
        <a:spcBef>
          <a:spcPct val="20000"/>
        </a:spcBef>
        <a:spcAft>
          <a:spcPct val="0"/>
        </a:spcAft>
        <a:buClr>
          <a:schemeClr val="accent1"/>
        </a:buClr>
        <a:buSzPct val="75000"/>
        <a:buFont typeface="Wingdings" pitchFamily="2" charset="2"/>
        <a:buChar char="n"/>
        <a:defRPr kumimoji="1" sz="105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3000"/>
            <a:lum/>
          </a:blip>
          <a:srcRect/>
          <a:stretch>
            <a:fillRect/>
          </a:stretch>
        </a:blipFill>
        <a:effectLst/>
      </p:bgPr>
    </p:bg>
    <p:spTree>
      <p:nvGrpSpPr>
        <p:cNvPr id="1" name=""/>
        <p:cNvGrpSpPr/>
        <p:nvPr/>
      </p:nvGrpSpPr>
      <p:grpSpPr>
        <a:xfrm>
          <a:off x="0" y="0"/>
          <a:ext cx="0" cy="0"/>
          <a:chOff x="0" y="0"/>
          <a:chExt cx="0" cy="0"/>
        </a:xfrm>
      </p:grpSpPr>
      <p:sp>
        <p:nvSpPr>
          <p:cNvPr id="3074" name="Rectangle 124"/>
          <p:cNvSpPr>
            <a:spLocks noChangeArrowheads="1"/>
          </p:cNvSpPr>
          <p:nvPr/>
        </p:nvSpPr>
        <p:spPr bwMode="auto">
          <a:xfrm>
            <a:off x="3349783" y="40083"/>
            <a:ext cx="15086807" cy="319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480709" tIns="240355" rIns="480709" bIns="240355" anchor="ctr">
            <a:scene3d>
              <a:camera prst="obliqueTopLeft"/>
              <a:lightRig rig="soft" dir="tl">
                <a:rot lat="0" lon="0" rev="0"/>
              </a:lightRig>
            </a:scene3d>
            <a:sp3d contourW="25400" prstMaterial="matte">
              <a:bevelT w="25400" h="55880" prst="artDeco"/>
              <a:contourClr>
                <a:schemeClr val="accent2">
                  <a:tint val="20000"/>
                </a:schemeClr>
              </a:contourClr>
            </a:sp3d>
          </a:bodyPr>
          <a:lstStyle/>
          <a:p>
            <a:pPr algn="ctr" defTabSz="4806950"/>
            <a:r>
              <a:rPr lang="en-US" sz="1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rPr>
              <a:t>Artificial kidney </a:t>
            </a:r>
            <a:endParaRPr lang="en-US" sz="13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endParaRPr>
          </a:p>
        </p:txBody>
      </p:sp>
      <p:sp>
        <p:nvSpPr>
          <p:cNvPr id="3081" name="Text Box 161"/>
          <p:cNvSpPr txBox="1">
            <a:spLocks noChangeArrowheads="1"/>
          </p:cNvSpPr>
          <p:nvPr/>
        </p:nvSpPr>
        <p:spPr bwMode="auto">
          <a:xfrm>
            <a:off x="4214813" y="3272235"/>
            <a:ext cx="15087600" cy="149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nchor="ctr">
            <a:spAutoFit/>
          </a:bodyPr>
          <a:lstStyle>
            <a:lvl1pPr>
              <a:defRPr sz="12600">
                <a:solidFill>
                  <a:schemeClr val="tx1"/>
                </a:solidFill>
                <a:latin typeface="Times New Roman" pitchFamily="18" charset="0"/>
              </a:defRPr>
            </a:lvl1pPr>
            <a:lvl2pPr marL="742950" indent="-285750">
              <a:defRPr sz="12600">
                <a:solidFill>
                  <a:schemeClr val="tx1"/>
                </a:solidFill>
                <a:latin typeface="Times New Roman" pitchFamily="18" charset="0"/>
              </a:defRPr>
            </a:lvl2pPr>
            <a:lvl3pPr marL="1143000" indent="-228600">
              <a:defRPr sz="12600">
                <a:solidFill>
                  <a:schemeClr val="tx1"/>
                </a:solidFill>
                <a:latin typeface="Times New Roman" pitchFamily="18" charset="0"/>
              </a:defRPr>
            </a:lvl3pPr>
            <a:lvl4pPr marL="1600200" indent="-228600">
              <a:defRPr sz="12600">
                <a:solidFill>
                  <a:schemeClr val="tx1"/>
                </a:solidFill>
                <a:latin typeface="Times New Roman" pitchFamily="18" charset="0"/>
              </a:defRPr>
            </a:lvl4pPr>
            <a:lvl5pPr marL="2057400" indent="-228600">
              <a:defRPr sz="12600">
                <a:solidFill>
                  <a:schemeClr val="tx1"/>
                </a:solidFill>
                <a:latin typeface="Times New Roman" pitchFamily="18" charset="0"/>
              </a:defRPr>
            </a:lvl5pPr>
            <a:lvl6pPr marL="2514600" indent="-228600" algn="r" eaLnBrk="0" fontAlgn="base" hangingPunct="0">
              <a:spcBef>
                <a:spcPct val="0"/>
              </a:spcBef>
              <a:spcAft>
                <a:spcPct val="0"/>
              </a:spcAft>
              <a:defRPr sz="12600">
                <a:solidFill>
                  <a:schemeClr val="tx1"/>
                </a:solidFill>
                <a:latin typeface="Times New Roman" pitchFamily="18" charset="0"/>
              </a:defRPr>
            </a:lvl6pPr>
            <a:lvl7pPr marL="2971800" indent="-228600" algn="r" eaLnBrk="0" fontAlgn="base" hangingPunct="0">
              <a:spcBef>
                <a:spcPct val="0"/>
              </a:spcBef>
              <a:spcAft>
                <a:spcPct val="0"/>
              </a:spcAft>
              <a:defRPr sz="12600">
                <a:solidFill>
                  <a:schemeClr val="tx1"/>
                </a:solidFill>
                <a:latin typeface="Times New Roman" pitchFamily="18" charset="0"/>
              </a:defRPr>
            </a:lvl7pPr>
            <a:lvl8pPr marL="3429000" indent="-228600" algn="r" eaLnBrk="0" fontAlgn="base" hangingPunct="0">
              <a:spcBef>
                <a:spcPct val="0"/>
              </a:spcBef>
              <a:spcAft>
                <a:spcPct val="0"/>
              </a:spcAft>
              <a:defRPr sz="12600">
                <a:solidFill>
                  <a:schemeClr val="tx1"/>
                </a:solidFill>
                <a:latin typeface="Times New Roman" pitchFamily="18" charset="0"/>
              </a:defRPr>
            </a:lvl8pPr>
            <a:lvl9pPr marL="3886200" indent="-228600" algn="r" eaLnBrk="0" fontAlgn="base" hangingPunct="0">
              <a:spcBef>
                <a:spcPct val="0"/>
              </a:spcBef>
              <a:spcAft>
                <a:spcPct val="0"/>
              </a:spcAft>
              <a:defRPr sz="12600">
                <a:solidFill>
                  <a:schemeClr val="tx1"/>
                </a:solidFill>
                <a:latin typeface="Times New Roman" pitchFamily="18" charset="0"/>
              </a:defRPr>
            </a:lvl9pPr>
          </a:lstStyle>
          <a:p>
            <a:pPr algn="ctr"/>
            <a:r>
              <a:rPr lang="en-GB" sz="5000" b="1" dirty="0" err="1" smtClean="0">
                <a:solidFill>
                  <a:schemeClr val="accent2">
                    <a:lumMod val="75000"/>
                  </a:schemeClr>
                </a:solidFill>
                <a:latin typeface="Arial" charset="0"/>
              </a:rPr>
              <a:t>Dr.</a:t>
            </a:r>
            <a:r>
              <a:rPr lang="en-GB" sz="5000" b="1" dirty="0" smtClean="0">
                <a:solidFill>
                  <a:schemeClr val="accent2">
                    <a:lumMod val="75000"/>
                  </a:schemeClr>
                </a:solidFill>
                <a:latin typeface="Arial" charset="0"/>
              </a:rPr>
              <a:t> </a:t>
            </a:r>
            <a:r>
              <a:rPr lang="en-GB" sz="5000" b="1" dirty="0" err="1" smtClean="0">
                <a:solidFill>
                  <a:schemeClr val="accent2">
                    <a:lumMod val="75000"/>
                  </a:schemeClr>
                </a:solidFill>
                <a:latin typeface="Arial" charset="0"/>
              </a:rPr>
              <a:t>Ghalia</a:t>
            </a:r>
            <a:r>
              <a:rPr lang="en-GB" sz="5000" b="1" dirty="0" smtClean="0">
                <a:solidFill>
                  <a:schemeClr val="accent2">
                    <a:lumMod val="75000"/>
                  </a:schemeClr>
                </a:solidFill>
                <a:latin typeface="Arial" charset="0"/>
              </a:rPr>
              <a:t> El-</a:t>
            </a:r>
            <a:r>
              <a:rPr lang="en-GB" sz="5000" b="1" dirty="0" err="1" smtClean="0">
                <a:solidFill>
                  <a:schemeClr val="accent2">
                    <a:lumMod val="75000"/>
                  </a:schemeClr>
                </a:solidFill>
                <a:latin typeface="Arial" charset="0"/>
              </a:rPr>
              <a:t>Shenawy</a:t>
            </a:r>
            <a:r>
              <a:rPr lang="en-GB" sz="5000" b="1" dirty="0" smtClean="0">
                <a:solidFill>
                  <a:schemeClr val="accent2">
                    <a:lumMod val="75000"/>
                  </a:schemeClr>
                </a:solidFill>
                <a:latin typeface="Arial" charset="0"/>
              </a:rPr>
              <a:t> </a:t>
            </a:r>
            <a:endParaRPr lang="en-GB" sz="5000" dirty="0">
              <a:solidFill>
                <a:schemeClr val="accent2">
                  <a:lumMod val="75000"/>
                </a:schemeClr>
              </a:solidFill>
              <a:latin typeface="Arial" charset="0"/>
            </a:endParaRPr>
          </a:p>
        </p:txBody>
      </p:sp>
      <p:sp>
        <p:nvSpPr>
          <p:cNvPr id="3083" name="AutoShape 168"/>
          <p:cNvSpPr>
            <a:spLocks noChangeAspect="1" noChangeArrowheads="1" noTextEdit="1"/>
          </p:cNvSpPr>
          <p:nvPr/>
        </p:nvSpPr>
        <p:spPr bwMode="auto">
          <a:xfrm>
            <a:off x="18821400" y="1117600"/>
            <a:ext cx="2475707" cy="81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88" name="Text Box 713"/>
          <p:cNvSpPr txBox="1">
            <a:spLocks noChangeArrowheads="1"/>
          </p:cNvSpPr>
          <p:nvPr/>
        </p:nvSpPr>
        <p:spPr bwMode="auto">
          <a:xfrm>
            <a:off x="952500" y="13817600"/>
            <a:ext cx="5935663"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lvl1pPr defTabSz="4703763">
              <a:defRPr sz="12600">
                <a:solidFill>
                  <a:schemeClr val="tx1"/>
                </a:solidFill>
                <a:latin typeface="Times New Roman" pitchFamily="18" charset="0"/>
              </a:defRPr>
            </a:lvl1pPr>
            <a:lvl2pPr marL="742950" indent="-285750" defTabSz="4703763">
              <a:defRPr sz="12600">
                <a:solidFill>
                  <a:schemeClr val="tx1"/>
                </a:solidFill>
                <a:latin typeface="Times New Roman" pitchFamily="18" charset="0"/>
              </a:defRPr>
            </a:lvl2pPr>
            <a:lvl3pPr marL="1143000" indent="-228600" defTabSz="4703763">
              <a:defRPr sz="12600">
                <a:solidFill>
                  <a:schemeClr val="tx1"/>
                </a:solidFill>
                <a:latin typeface="Times New Roman" pitchFamily="18" charset="0"/>
              </a:defRPr>
            </a:lvl3pPr>
            <a:lvl4pPr marL="1600200" indent="-228600" defTabSz="4703763">
              <a:defRPr sz="12600">
                <a:solidFill>
                  <a:schemeClr val="tx1"/>
                </a:solidFill>
                <a:latin typeface="Times New Roman" pitchFamily="18" charset="0"/>
              </a:defRPr>
            </a:lvl4pPr>
            <a:lvl5pPr marL="2057400" indent="-228600" defTabSz="4703763">
              <a:defRPr sz="12600">
                <a:solidFill>
                  <a:schemeClr val="tx1"/>
                </a:solidFill>
                <a:latin typeface="Times New Roman" pitchFamily="18" charset="0"/>
              </a:defRPr>
            </a:lvl5pPr>
            <a:lvl6pPr marL="2514600" indent="-228600" algn="r" defTabSz="4703763" eaLnBrk="0" fontAlgn="base" hangingPunct="0">
              <a:spcBef>
                <a:spcPct val="0"/>
              </a:spcBef>
              <a:spcAft>
                <a:spcPct val="0"/>
              </a:spcAft>
              <a:defRPr sz="12600">
                <a:solidFill>
                  <a:schemeClr val="tx1"/>
                </a:solidFill>
                <a:latin typeface="Times New Roman" pitchFamily="18" charset="0"/>
              </a:defRPr>
            </a:lvl6pPr>
            <a:lvl7pPr marL="2971800" indent="-228600" algn="r" defTabSz="4703763" eaLnBrk="0" fontAlgn="base" hangingPunct="0">
              <a:spcBef>
                <a:spcPct val="0"/>
              </a:spcBef>
              <a:spcAft>
                <a:spcPct val="0"/>
              </a:spcAft>
              <a:defRPr sz="12600">
                <a:solidFill>
                  <a:schemeClr val="tx1"/>
                </a:solidFill>
                <a:latin typeface="Times New Roman" pitchFamily="18" charset="0"/>
              </a:defRPr>
            </a:lvl7pPr>
            <a:lvl8pPr marL="3429000" indent="-228600" algn="r" defTabSz="4703763" eaLnBrk="0" fontAlgn="base" hangingPunct="0">
              <a:spcBef>
                <a:spcPct val="0"/>
              </a:spcBef>
              <a:spcAft>
                <a:spcPct val="0"/>
              </a:spcAft>
              <a:defRPr sz="12600">
                <a:solidFill>
                  <a:schemeClr val="tx1"/>
                </a:solidFill>
                <a:latin typeface="Times New Roman" pitchFamily="18" charset="0"/>
              </a:defRPr>
            </a:lvl8pPr>
            <a:lvl9pPr marL="3886200" indent="-228600" algn="r" defTabSz="4703763" eaLnBrk="0" fontAlgn="base" hangingPunct="0">
              <a:spcBef>
                <a:spcPct val="0"/>
              </a:spcBef>
              <a:spcAft>
                <a:spcPct val="0"/>
              </a:spcAft>
              <a:defRPr sz="12600">
                <a:solidFill>
                  <a:schemeClr val="tx1"/>
                </a:solidFill>
                <a:latin typeface="Times New Roman" pitchFamily="18" charset="0"/>
              </a:defRPr>
            </a:lvl9pPr>
          </a:lstStyle>
          <a:p>
            <a:pPr algn="l" eaLnBrk="1" hangingPunct="1">
              <a:lnSpc>
                <a:spcPct val="120000"/>
              </a:lnSpc>
              <a:spcBef>
                <a:spcPct val="50000"/>
              </a:spcBef>
            </a:pPr>
            <a:endParaRPr lang="en-US" dirty="0">
              <a:solidFill>
                <a:schemeClr val="accent3">
                  <a:lumMod val="75000"/>
                </a:schemeClr>
              </a:solidFill>
            </a:endParaRPr>
          </a:p>
        </p:txBody>
      </p:sp>
      <p:sp>
        <p:nvSpPr>
          <p:cNvPr id="259" name="مستطيل مستدير الزوايا 258"/>
          <p:cNvSpPr/>
          <p:nvPr/>
        </p:nvSpPr>
        <p:spPr bwMode="auto">
          <a:xfrm>
            <a:off x="-117476" y="7620000"/>
            <a:ext cx="21782488" cy="35357008"/>
          </a:xfrm>
          <a:prstGeom prst="roundRect">
            <a:avLst/>
          </a:prstGeom>
          <a:blipFill dpi="0" rotWithShape="1">
            <a:blip r:embed="rId4">
              <a:alphaModFix amt="9000"/>
            </a:blip>
            <a:srcRect/>
            <a:stretch>
              <a:fillRect/>
            </a:stretch>
          </a:blipFill>
          <a:ln w="12700" cap="sq" cmpd="sng" algn="ctr">
            <a:noFill/>
            <a:prstDash val="solid"/>
            <a:round/>
            <a:headEnd type="none" w="sm" len="sm"/>
            <a:tailEnd type="none" w="sm" len="sm"/>
          </a:ln>
          <a:effectLst/>
          <a:extLst/>
        </p:spPr>
        <p:txBody>
          <a:bodyPr vert="horz" wrap="none" lIns="91440" tIns="45720" rIns="91440" bIns="45720" numCol="1" rtlCol="1" anchor="t" anchorCtr="0" compatLnSpc="1">
            <a:prstTxWarp prst="textNoShape">
              <a:avLst/>
            </a:prstTxWarp>
          </a:bodyPr>
          <a:lstStyle/>
          <a:p>
            <a:pPr algn="just" defTabSz="4806950">
              <a:lnSpc>
                <a:spcPct val="150000"/>
              </a:lnSpc>
            </a:pPr>
            <a:endParaRPr kumimoji="0" lang="ar-SA" sz="5400" b="1" i="0" u="none" strike="noStrike" cap="none" normalizeH="0" baseline="0" dirty="0" smtClean="0">
              <a:solidFill>
                <a:schemeClr val="tx1"/>
              </a:solidFill>
              <a:effectLst/>
              <a:cs typeface="ACS  Yaqout Bold" pitchFamily="2" charset="-78"/>
            </a:endParaRPr>
          </a:p>
        </p:txBody>
      </p:sp>
      <p:pic>
        <p:nvPicPr>
          <p:cNvPr id="273" name="صورة 272" descr="h9991441_002"/>
          <p:cNvPicPr/>
          <p:nvPr/>
        </p:nvPicPr>
        <p:blipFill>
          <a:blip r:embed="rId5">
            <a:extLst>
              <a:ext uri="{28A0092B-C50C-407E-A947-70E740481C1C}">
                <a14:useLocalDpi xmlns:a14="http://schemas.microsoft.com/office/drawing/2010/main" val="0"/>
              </a:ext>
            </a:extLst>
          </a:blip>
          <a:srcRect/>
          <a:stretch>
            <a:fillRect/>
          </a:stretch>
        </p:blipFill>
        <p:spPr bwMode="auto">
          <a:xfrm>
            <a:off x="10773768" y="31759308"/>
            <a:ext cx="10607819" cy="4664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pic>
        <p:nvPicPr>
          <p:cNvPr id="275" name="صورة 274" descr="5"/>
          <p:cNvPicPr/>
          <p:nvPr/>
        </p:nvPicPr>
        <p:blipFill>
          <a:blip r:embed="rId6">
            <a:extLst>
              <a:ext uri="{28A0092B-C50C-407E-A947-70E740481C1C}">
                <a14:useLocalDpi xmlns:a14="http://schemas.microsoft.com/office/drawing/2010/main" val="0"/>
              </a:ext>
            </a:extLst>
          </a:blip>
          <a:srcRect/>
          <a:stretch>
            <a:fillRect/>
          </a:stretch>
        </p:blipFill>
        <p:spPr bwMode="auto">
          <a:xfrm>
            <a:off x="16407566" y="18501684"/>
            <a:ext cx="4953000" cy="44599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w="101600" prst="riblet"/>
          </a:sp3d>
        </p:spPr>
      </p:pic>
      <p:pic>
        <p:nvPicPr>
          <p:cNvPr id="276" name="صورة 275" descr="untitled"/>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949" y="9245601"/>
            <a:ext cx="5085799" cy="363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277" name="صورة 276" descr="8"/>
          <p:cNvPicPr/>
          <p:nvPr/>
        </p:nvPicPr>
        <p:blipFill>
          <a:blip r:embed="rId8">
            <a:extLst>
              <a:ext uri="{28A0092B-C50C-407E-A947-70E740481C1C}">
                <a14:useLocalDpi xmlns:a14="http://schemas.microsoft.com/office/drawing/2010/main" val="0"/>
              </a:ext>
            </a:extLst>
          </a:blip>
          <a:srcRect/>
          <a:stretch>
            <a:fillRect/>
          </a:stretch>
        </p:blipFill>
        <p:spPr bwMode="auto">
          <a:xfrm>
            <a:off x="470693" y="13411200"/>
            <a:ext cx="4755632" cy="39187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78" name="صورة 277" descr="images-image_popup-ww5rl64"/>
          <p:cNvPicPr/>
          <p:nvPr/>
        </p:nvPicPr>
        <p:blipFill rotWithShape="1">
          <a:blip r:embed="rId9">
            <a:extLst>
              <a:ext uri="{28A0092B-C50C-407E-A947-70E740481C1C}">
                <a14:useLocalDpi xmlns:a14="http://schemas.microsoft.com/office/drawing/2010/main" val="0"/>
              </a:ext>
            </a:extLst>
          </a:blip>
          <a:srcRect b="6958"/>
          <a:stretch/>
        </p:blipFill>
        <p:spPr bwMode="auto">
          <a:xfrm>
            <a:off x="5226325" y="31793467"/>
            <a:ext cx="4916603" cy="46301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ngle"/>
            <a:contourClr>
              <a:srgbClr val="969696"/>
            </a:contourClr>
          </a:sp3d>
        </p:spPr>
      </p:pic>
      <p:pic>
        <p:nvPicPr>
          <p:cNvPr id="279" name="صورة 278" descr="99"/>
          <p:cNvPicPr/>
          <p:nvPr/>
        </p:nvPicPr>
        <p:blipFill>
          <a:blip r:embed="rId10">
            <a:extLst>
              <a:ext uri="{28A0092B-C50C-407E-A947-70E740481C1C}">
                <a14:useLocalDpi xmlns:a14="http://schemas.microsoft.com/office/drawing/2010/main" val="0"/>
              </a:ext>
            </a:extLst>
          </a:blip>
          <a:srcRect/>
          <a:stretch>
            <a:fillRect/>
          </a:stretch>
        </p:blipFill>
        <p:spPr bwMode="auto">
          <a:xfrm>
            <a:off x="11190142" y="18509705"/>
            <a:ext cx="4555184" cy="44866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w="101600" prst="riblet"/>
          </a:sp3d>
        </p:spPr>
      </p:pic>
      <p:sp>
        <p:nvSpPr>
          <p:cNvPr id="261" name="مستطيل 260"/>
          <p:cNvSpPr/>
          <p:nvPr/>
        </p:nvSpPr>
        <p:spPr>
          <a:xfrm>
            <a:off x="470693" y="23622000"/>
            <a:ext cx="15936873" cy="8171468"/>
          </a:xfrm>
          <a:prstGeom prst="rect">
            <a:avLst/>
          </a:prstGeom>
        </p:spPr>
        <p:txBody>
          <a:bodyPr wrap="square">
            <a:spAutoFit/>
          </a:bodyPr>
          <a:lstStyle/>
          <a:p>
            <a:pPr algn="just">
              <a:lnSpc>
                <a:spcPct val="150000"/>
              </a:lnSpc>
            </a:pPr>
            <a:r>
              <a:rPr lang="en-US" sz="5000" b="1" dirty="0" smtClean="0">
                <a:solidFill>
                  <a:schemeClr val="accent2"/>
                </a:solidFill>
              </a:rPr>
              <a:t> </a:t>
            </a:r>
            <a:r>
              <a:rPr lang="en-US" sz="5000" b="1" dirty="0">
                <a:cs typeface="ACS  Yaqout Bold" pitchFamily="2" charset="-78"/>
              </a:rPr>
              <a:t>In the artificial kidney, blood is  circulated through a membrane that retains unwanted waste materials, as Fiber walls contain </a:t>
            </a:r>
            <a:r>
              <a:rPr lang="en-US" sz="5000" b="1" dirty="0" err="1">
                <a:cs typeface="ACS  Yaqout Bold" pitchFamily="2" charset="-78"/>
              </a:rPr>
              <a:t>micropores</a:t>
            </a:r>
            <a:r>
              <a:rPr lang="en-US" sz="5000" b="1" dirty="0">
                <a:cs typeface="ACS  Yaqout Bold" pitchFamily="2" charset="-78"/>
              </a:rPr>
              <a:t> designed to allow waste products in the blood to pass without depleting the blood of other required constituents, and this process should be done without excessive pressure or cause it to permeate the fiber wall</a:t>
            </a:r>
            <a:r>
              <a:rPr lang="en-US" sz="5000" b="1" dirty="0" smtClean="0">
                <a:solidFill>
                  <a:schemeClr val="accent2"/>
                </a:solidFill>
              </a:rPr>
              <a:t>.</a:t>
            </a:r>
            <a:endParaRPr lang="en-US" sz="5000" b="1" dirty="0">
              <a:solidFill>
                <a:schemeClr val="accent2"/>
              </a:solidFill>
            </a:endParaRPr>
          </a:p>
        </p:txBody>
      </p:sp>
      <p:sp>
        <p:nvSpPr>
          <p:cNvPr id="263" name="مستطيل 262"/>
          <p:cNvSpPr/>
          <p:nvPr/>
        </p:nvSpPr>
        <p:spPr>
          <a:xfrm>
            <a:off x="6172200" y="6094364"/>
            <a:ext cx="14657685" cy="11633954"/>
          </a:xfrm>
          <a:prstGeom prst="rect">
            <a:avLst/>
          </a:prstGeom>
        </p:spPr>
        <p:txBody>
          <a:bodyPr wrap="square">
            <a:spAutoFit/>
          </a:bodyPr>
          <a:lstStyle/>
          <a:p>
            <a:pPr algn="just" defTabSz="4806950">
              <a:lnSpc>
                <a:spcPct val="150000"/>
              </a:lnSpc>
            </a:pPr>
            <a:r>
              <a:rPr lang="en-US" sz="5000" b="1" dirty="0">
                <a:cs typeface="ACS  Yaqout Bold" pitchFamily="2" charset="-78"/>
              </a:rPr>
              <a:t>Artificial kidney ,kidney failure is a condition where the kidney  </a:t>
            </a:r>
            <a:r>
              <a:rPr lang="en-US" sz="5000" b="1" dirty="0" smtClean="0">
                <a:cs typeface="ACS  Yaqout Bold" pitchFamily="2" charset="-78"/>
              </a:rPr>
              <a:t>are </a:t>
            </a:r>
            <a:r>
              <a:rPr lang="en-US" sz="5000" b="1" dirty="0">
                <a:cs typeface="ACS  Yaqout Bold" pitchFamily="2" charset="-78"/>
              </a:rPr>
              <a:t>incapable of performing its normal functions</a:t>
            </a:r>
            <a:r>
              <a:rPr lang="en-US" sz="5000" b="1" dirty="0" smtClean="0">
                <a:cs typeface="ACS  Yaqout Bold" pitchFamily="2" charset="-78"/>
              </a:rPr>
              <a:t>. Toxic </a:t>
            </a:r>
            <a:r>
              <a:rPr lang="en-US" sz="5000" b="1" dirty="0">
                <a:cs typeface="ACS  Yaqout Bold" pitchFamily="2" charset="-78"/>
              </a:rPr>
              <a:t>substances </a:t>
            </a:r>
            <a:r>
              <a:rPr lang="en-US" sz="5000" b="1" dirty="0" smtClean="0">
                <a:cs typeface="ACS  Yaqout Bold" pitchFamily="2" charset="-78"/>
              </a:rPr>
              <a:t>which </a:t>
            </a:r>
            <a:r>
              <a:rPr lang="en-US" sz="5000" b="1" dirty="0">
                <a:cs typeface="ACS  Yaqout Bold" pitchFamily="2" charset="-78"/>
              </a:rPr>
              <a:t>should have been excreted such as urea and </a:t>
            </a:r>
            <a:r>
              <a:rPr lang="en-US" sz="5000" b="1" dirty="0" err="1">
                <a:cs typeface="ACS  Yaqout Bold" pitchFamily="2" charset="-78"/>
              </a:rPr>
              <a:t>creatinine</a:t>
            </a:r>
            <a:r>
              <a:rPr lang="en-US" sz="5000" b="1" dirty="0">
                <a:cs typeface="ACS  Yaqout Bold" pitchFamily="2" charset="-78"/>
              </a:rPr>
              <a:t> – </a:t>
            </a:r>
            <a:r>
              <a:rPr lang="en-US" sz="5000" b="1" dirty="0" smtClean="0">
                <a:cs typeface="ACS  Yaqout Bold" pitchFamily="2" charset="-78"/>
              </a:rPr>
              <a:t>the breakdown </a:t>
            </a:r>
            <a:r>
              <a:rPr lang="en-US" sz="5000" b="1" dirty="0">
                <a:cs typeface="ACS  Yaqout Bold" pitchFamily="2" charset="-78"/>
              </a:rPr>
              <a:t>product of muscle- accumulate in the body and if their </a:t>
            </a:r>
            <a:r>
              <a:rPr lang="en-US" sz="5000" b="1" dirty="0" err="1" smtClean="0">
                <a:cs typeface="ACS  Yaqout Bold" pitchFamily="2" charset="-78"/>
              </a:rPr>
              <a:t>evels</a:t>
            </a:r>
            <a:r>
              <a:rPr lang="en-US" sz="5000" b="1" dirty="0" smtClean="0">
                <a:cs typeface="ACS  Yaqout Bold" pitchFamily="2" charset="-78"/>
              </a:rPr>
              <a:t> </a:t>
            </a:r>
            <a:r>
              <a:rPr lang="en-US" sz="5000" b="1" dirty="0">
                <a:cs typeface="ACS  Yaqout Bold" pitchFamily="2" charset="-78"/>
              </a:rPr>
              <a:t>are high patient should start on dialysis. Besides this, the </a:t>
            </a:r>
            <a:r>
              <a:rPr lang="en-US" sz="5000" b="1" dirty="0" smtClean="0">
                <a:cs typeface="ACS  Yaqout Bold" pitchFamily="2" charset="-78"/>
              </a:rPr>
              <a:t>volume </a:t>
            </a:r>
            <a:r>
              <a:rPr lang="en-US" sz="5000" b="1" dirty="0">
                <a:cs typeface="ACS  Yaqout Bold" pitchFamily="2" charset="-78"/>
              </a:rPr>
              <a:t>of salt and water increases in the body and the </a:t>
            </a:r>
            <a:r>
              <a:rPr lang="en-US" sz="5000" b="1" dirty="0" smtClean="0">
                <a:cs typeface="ACS  Yaqout Bold" pitchFamily="2" charset="-78"/>
              </a:rPr>
              <a:t>composition of </a:t>
            </a:r>
            <a:r>
              <a:rPr lang="en-US" sz="5000" b="1" dirty="0">
                <a:cs typeface="ACS  Yaqout Bold" pitchFamily="2" charset="-78"/>
              </a:rPr>
              <a:t>body fluids may be seriously deranged (</a:t>
            </a:r>
            <a:r>
              <a:rPr lang="en-US" sz="5000" b="1" dirty="0" err="1">
                <a:cs typeface="ACS  Yaqout Bold" pitchFamily="2" charset="-78"/>
              </a:rPr>
              <a:t>hyperkalcemia</a:t>
            </a:r>
            <a:r>
              <a:rPr lang="en-US" sz="5000" b="1" dirty="0" smtClean="0">
                <a:cs typeface="ACS  Yaqout Bold" pitchFamily="2" charset="-78"/>
              </a:rPr>
              <a:t>, acidosis</a:t>
            </a:r>
            <a:r>
              <a:rPr lang="en-US" sz="5000" b="1" dirty="0">
                <a:cs typeface="ACS  Yaqout Bold" pitchFamily="2" charset="-78"/>
              </a:rPr>
              <a:t>, </a:t>
            </a:r>
            <a:r>
              <a:rPr lang="en-US" sz="5000" b="1" dirty="0" err="1" smtClean="0">
                <a:cs typeface="ACS  Yaqout Bold" pitchFamily="2" charset="-78"/>
              </a:rPr>
              <a:t>hyperphosphatemia</a:t>
            </a:r>
            <a:r>
              <a:rPr lang="en-US" sz="5000" b="1" dirty="0" smtClean="0">
                <a:cs typeface="ACS  Yaqout Bold" pitchFamily="2" charset="-78"/>
              </a:rPr>
              <a:t> </a:t>
            </a:r>
            <a:r>
              <a:rPr lang="en-US" sz="5000" b="1" dirty="0" smtClean="0">
                <a:cs typeface="ACS  Yaqout Bold" pitchFamily="2" charset="-78"/>
              </a:rPr>
              <a:t> and </a:t>
            </a:r>
            <a:r>
              <a:rPr lang="en-US" sz="5000" b="1" dirty="0" err="1">
                <a:cs typeface="ACS  Yaqout Bold" pitchFamily="2" charset="-78"/>
              </a:rPr>
              <a:t>hypocalcemia</a:t>
            </a:r>
            <a:r>
              <a:rPr lang="en-US" sz="5000" b="1" dirty="0">
                <a:cs typeface="ACS  Yaqout Bold" pitchFamily="2" charset="-78"/>
              </a:rPr>
              <a:t> </a:t>
            </a:r>
            <a:endParaRPr lang="ar-SA" sz="5000" b="1" dirty="0">
              <a:cs typeface="ACS  Yaqout Bold" pitchFamily="2" charset="-78"/>
            </a:endParaRPr>
          </a:p>
        </p:txBody>
      </p:sp>
      <p:pic>
        <p:nvPicPr>
          <p:cNvPr id="282" name="Picture 8" descr="https://encrypted-tbn3.gstatic.com/images?q=tbn:ANd9GcRoVUtbj-4uTXt2EZ-6K6YSKA4F-GlwMuLCW5JKL2Eav6Hqr6M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3830" y="32016551"/>
            <a:ext cx="4469169" cy="390826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283" name="Picture 12" descr="https://encrypted-tbn2.gstatic.com/images?q=tbn:ANd9GcSpiBzCp4fSq6LyORJM2LpbxnA3MAUGvbKyXXRX3c4pTOoACE-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22282" y="23753590"/>
            <a:ext cx="4460346" cy="3449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85" name="Picture 10" descr="https://encrypted-tbn0.gstatic.com/images?q=tbn:ANd9GcQGF6d5E9ihJ1emq3hGaNe7t-OiQaQZMm3SYJaWAaxKTLfJuCwtOw"/>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9688" y="37200864"/>
            <a:ext cx="4756319" cy="52274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286" name="Picture 4" descr="https://encrypted-tbn0.gstatic.com/images?q=tbn:ANd9GcQhhVtYLmPXG8I2S-qZ0CRpRKpuj52uCst5MUwA2B9FlHIluprV"/>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751338" y="27190262"/>
            <a:ext cx="4782213" cy="3629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89" name="مستطيل 288"/>
          <p:cNvSpPr/>
          <p:nvPr/>
        </p:nvSpPr>
        <p:spPr>
          <a:xfrm>
            <a:off x="5492119" y="36652200"/>
            <a:ext cx="15889468" cy="6324808"/>
          </a:xfrm>
          <a:prstGeom prst="rect">
            <a:avLst/>
          </a:prstGeom>
        </p:spPr>
        <p:txBody>
          <a:bodyPr wrap="square">
            <a:spAutoFit/>
          </a:bodyPr>
          <a:lstStyle/>
          <a:p>
            <a:pPr algn="just">
              <a:lnSpc>
                <a:spcPct val="150000"/>
              </a:lnSpc>
            </a:pPr>
            <a:r>
              <a:rPr lang="en-US" sz="5400" b="1" dirty="0" smtClean="0"/>
              <a:t>Eighty </a:t>
            </a:r>
            <a:r>
              <a:rPr lang="en-US" sz="5400" b="1" dirty="0"/>
              <a:t>percent of the dialyzers used were made of cellulose materials which have excellent permeability for low </a:t>
            </a:r>
            <a:r>
              <a:rPr lang="en-US" sz="5400" b="1" dirty="0" err="1"/>
              <a:t>molecula</a:t>
            </a:r>
            <a:r>
              <a:rPr lang="en-US" sz="5400" b="1" dirty="0"/>
              <a:t> substances, but due to their strength and excellent blood compatibility, synthetic polymer membranes have replaced the cellulose membranes.</a:t>
            </a:r>
          </a:p>
        </p:txBody>
      </p:sp>
      <p:pic>
        <p:nvPicPr>
          <p:cNvPr id="290" name="Picture 4" descr="C:\Users\aa\Desktop\images (10).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4070" y="17948252"/>
            <a:ext cx="10013356" cy="50481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 name="Picture 2" descr="E:\اخر سطح اخر سطح\Desktop\مجلد جديد\شعار الكلية.jpg"/>
          <p:cNvPicPr>
            <a:picLocks noChangeAspect="1" noChangeArrowheads="1"/>
          </p:cNvPicPr>
          <p:nvPr/>
        </p:nvPicPr>
        <p:blipFill>
          <a:blip r:embed="rId16">
            <a:extLst>
              <a:ext uri="{BEBA8EAE-BF5A-486C-A8C5-ECC9F3942E4B}">
                <a14:imgProps xmlns:a14="http://schemas.microsoft.com/office/drawing/2010/main">
                  <a14:imgLayer r:embed="rId17">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145001" y="858445"/>
            <a:ext cx="4512988"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theme/theme1.xml><?xml version="1.0" encoding="utf-8"?>
<a:theme xmlns:a="http://schemas.openxmlformats.org/drawingml/2006/main" name="Medical design templat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cal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4806950" rtl="0" eaLnBrk="0" fontAlgn="base" latinLnBrk="0" hangingPunct="0">
          <a:lnSpc>
            <a:spcPct val="100000"/>
          </a:lnSpc>
          <a:spcBef>
            <a:spcPct val="0"/>
          </a:spcBef>
          <a:spcAft>
            <a:spcPct val="0"/>
          </a:spcAft>
          <a:buClrTx/>
          <a:buSzTx/>
          <a:buFontTx/>
          <a:buNone/>
          <a:tabLst/>
          <a:defRPr kumimoji="0" lang="en-US" sz="1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design templat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 design template</Template>
  <TotalTime>1788</TotalTime>
  <Words>190</Words>
  <Application>Microsoft Office PowerPoint</Application>
  <PresentationFormat>مخصص</PresentationFormat>
  <Paragraphs>6</Paragraphs>
  <Slides>1</Slides>
  <Notes>1</Notes>
  <HiddenSlides>0</HiddenSlides>
  <MMClips>0</MMClips>
  <ScaleCrop>false</ScaleCrop>
  <HeadingPairs>
    <vt:vector size="4" baseType="variant">
      <vt:variant>
        <vt:lpstr>نسق</vt:lpstr>
      </vt:variant>
      <vt:variant>
        <vt:i4>1</vt:i4>
      </vt:variant>
      <vt:variant>
        <vt:lpstr>عناوين الشرائح</vt:lpstr>
      </vt:variant>
      <vt:variant>
        <vt:i4>1</vt:i4>
      </vt:variant>
    </vt:vector>
  </HeadingPairs>
  <TitlesOfParts>
    <vt:vector size="2" baseType="lpstr">
      <vt:lpstr>Medical design template</vt:lpstr>
      <vt:lpstr>عرض تقديمي في PowerPoint</vt:lpstr>
    </vt:vector>
  </TitlesOfParts>
  <Company>Graphicsland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Template For Scientific Poster Presentation</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MAX</cp:lastModifiedBy>
  <cp:revision>47</cp:revision>
  <dcterms:created xsi:type="dcterms:W3CDTF">2007-11-15T17:07:20Z</dcterms:created>
  <dcterms:modified xsi:type="dcterms:W3CDTF">2014-04-21T17:09:00Z</dcterms:modified>
  <cp:category>scientific poster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TC011408271033</vt:lpwstr>
  </property>
</Properties>
</file>