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7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21/06/36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E-LEARNING UNIT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11960" y="4954132"/>
            <a:ext cx="3947499" cy="535478"/>
          </a:xfrm>
        </p:spPr>
        <p:txBody>
          <a:bodyPr>
            <a:normAutofit/>
          </a:bodyPr>
          <a:lstStyle/>
          <a:p>
            <a:r>
              <a:rPr lang="ar-SA" sz="1800" dirty="0" smtClean="0"/>
              <a:t>اعداد / نوره البهلال</a:t>
            </a:r>
            <a:endParaRPr lang="ar-SA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5436096" y="980728"/>
            <a:ext cx="2794394" cy="1321048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Unit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76491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</a:p>
          <a:p>
            <a:pPr algn="l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Zulfi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of Education aspires to be in the space of leading e-learning universities , and we look forward to the uniqueness and excellence in this area.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1" y="3861048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38" y="3212976"/>
            <a:ext cx="4284476" cy="238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5" y="3597946"/>
            <a:ext cx="325720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61" y="620688"/>
            <a:ext cx="1715931" cy="11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771293" y="2060848"/>
            <a:ext cx="6329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E-learning Unit 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Zulfi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of Education seeks to meet the following objectives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 Promote the use of e-learning 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Zulfi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of Education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 Provide technical support for staff  members in the field of electronic terminology development.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Supervise the extent to which e-learning is implemented in coordination with the related authorities.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Provide a suitable environment incites the use of e-learning during lectures</a:t>
            </a:r>
          </a:p>
        </p:txBody>
      </p:sp>
    </p:spTree>
    <p:extLst>
      <p:ext uri="{BB962C8B-B14F-4D97-AF65-F5344CB8AC3E}">
        <p14:creationId xmlns:p14="http://schemas.microsoft.com/office/powerpoint/2010/main" val="20603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155679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5. Work on finding guiding evidence to spread the culture of e-learning to develop knowledge among faculty members and students.</a:t>
            </a:r>
          </a:p>
          <a:p>
            <a:pPr algn="l"/>
            <a:r>
              <a:rPr lang="en-US" b="1" dirty="0"/>
              <a:t>6. Seek to provide and maintain educational devices, and offer training to use them in order to promote the level of staff members and students.</a:t>
            </a:r>
          </a:p>
          <a:p>
            <a:pPr algn="l"/>
            <a:r>
              <a:rPr lang="en-US" b="1" dirty="0"/>
              <a:t>7. Develop course digital content and convert them into electronic interactive courses.</a:t>
            </a:r>
          </a:p>
          <a:p>
            <a:pPr algn="l"/>
            <a:r>
              <a:rPr lang="en-US" b="1" dirty="0"/>
              <a:t>8. Provide modern training for staff  members and students.</a:t>
            </a:r>
            <a:endParaRPr lang="ar-S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2792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628800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Strategies:</a:t>
            </a:r>
          </a:p>
          <a:p>
            <a:pPr algn="l"/>
            <a:r>
              <a:rPr lang="en-US" dirty="0"/>
              <a:t>The unit seeks to meet its vision and objectives through the following strategies:</a:t>
            </a:r>
          </a:p>
          <a:p>
            <a:pPr algn="l"/>
            <a:r>
              <a:rPr lang="en-US" dirty="0"/>
              <a:t>Develop the courses electronically.</a:t>
            </a:r>
          </a:p>
          <a:p>
            <a:pPr algn="l"/>
            <a:r>
              <a:rPr lang="en-US" dirty="0"/>
              <a:t>Provide consultancy and technical support for designing educational websites for staff.</a:t>
            </a:r>
          </a:p>
          <a:p>
            <a:pPr algn="l"/>
            <a:r>
              <a:rPr lang="en-US" dirty="0"/>
              <a:t>Motivating staff members to reach and contact students electronically.</a:t>
            </a:r>
          </a:p>
          <a:p>
            <a:pPr algn="l"/>
            <a:r>
              <a:rPr lang="en-US" dirty="0"/>
              <a:t>Developing staff members' skills to enable them produce an electronic version for their courses.</a:t>
            </a:r>
          </a:p>
          <a:p>
            <a:pPr algn="l"/>
            <a:r>
              <a:rPr lang="en-US" dirty="0"/>
              <a:t>Providing suitable training for staff members to adequately enable them execute their tasks of assessing students and posting grades.</a:t>
            </a:r>
          </a:p>
          <a:p>
            <a:pPr algn="l"/>
            <a:r>
              <a:rPr lang="en-US" dirty="0"/>
              <a:t>Favoring distinguished staff member in e-learning with incentives.</a:t>
            </a:r>
          </a:p>
          <a:p>
            <a:pPr algn="l"/>
            <a:r>
              <a:rPr lang="en-US" dirty="0"/>
              <a:t>Releasing guides to promote the culture of e-learning and distance learning, and to increase the skills of staff members in this field. 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78" y="692696"/>
            <a:ext cx="2828194" cy="7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548680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Head of Unit Responsibilities: </a:t>
            </a:r>
          </a:p>
          <a:p>
            <a:pPr algn="l"/>
            <a:r>
              <a:rPr lang="en-US" b="1" dirty="0"/>
              <a:t> </a:t>
            </a:r>
          </a:p>
          <a:p>
            <a:pPr algn="l"/>
            <a:r>
              <a:rPr lang="en-US" b="1" dirty="0"/>
              <a:t>Preparing and proceeding training plans that meet the staff members' needs to Deanship of e-learning and distance education.</a:t>
            </a:r>
          </a:p>
          <a:p>
            <a:pPr algn="l"/>
            <a:r>
              <a:rPr lang="en-US" b="1" dirty="0"/>
              <a:t>Representing the unit at related meetings of the Deanship of e-learning</a:t>
            </a:r>
          </a:p>
          <a:p>
            <a:pPr algn="l"/>
            <a:r>
              <a:rPr lang="en-US" b="1" dirty="0"/>
              <a:t>* Overseeing the completion of work of the unit and following-up tasks</a:t>
            </a:r>
          </a:p>
          <a:p>
            <a:pPr algn="l"/>
            <a:r>
              <a:rPr lang="en-US" b="1" dirty="0"/>
              <a:t>* Coordinating and communicating with the Deanship of e-learning, submitting transactions, responding to incomings, working to address the constraints facing the workflow of the unit, and proceeding the needs of the unit.</a:t>
            </a:r>
          </a:p>
          <a:p>
            <a:pPr algn="l"/>
            <a:r>
              <a:rPr lang="en-US" b="1" dirty="0"/>
              <a:t>* Heading the unit meetings with the coordinators of e-learning in the academic departments.</a:t>
            </a:r>
          </a:p>
          <a:p>
            <a:pPr algn="l"/>
            <a:r>
              <a:rPr lang="en-US" b="1" dirty="0"/>
              <a:t>* Registering staff members in on/off campus training programs organized by the unit ,and announcing courses and workshops accordingly.</a:t>
            </a:r>
          </a:p>
          <a:p>
            <a:pPr algn="l"/>
            <a:r>
              <a:rPr lang="en-US" b="1" dirty="0"/>
              <a:t>* Preparing periodic reports on the performance of the unit and its activities</a:t>
            </a:r>
          </a:p>
        </p:txBody>
      </p:sp>
    </p:spTree>
    <p:extLst>
      <p:ext uri="{BB962C8B-B14F-4D97-AF65-F5344CB8AC3E}">
        <p14:creationId xmlns:p14="http://schemas.microsoft.com/office/powerpoint/2010/main" val="41594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836712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* Exchanging of field visits with fellow units of e-learning inside and outside the university</a:t>
            </a:r>
          </a:p>
          <a:p>
            <a:pPr algn="l"/>
            <a:r>
              <a:rPr lang="en-US" b="1" dirty="0"/>
              <a:t>* Supervising and following-up of technical support for e-learning process with members and students. </a:t>
            </a:r>
          </a:p>
          <a:p>
            <a:pPr algn="l"/>
            <a:r>
              <a:rPr lang="en-US" b="1" dirty="0"/>
              <a:t>Department coordinators for E-learning Unit in </a:t>
            </a:r>
            <a:r>
              <a:rPr lang="en-US" b="1" dirty="0" err="1"/>
              <a:t>Zulfi</a:t>
            </a:r>
            <a:r>
              <a:rPr lang="en-US" b="1" dirty="0"/>
              <a:t> College of Education: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A staff member was nominated from every academic department at </a:t>
            </a:r>
            <a:r>
              <a:rPr lang="en-US" b="1" dirty="0" err="1"/>
              <a:t>Zulfi</a:t>
            </a:r>
            <a:r>
              <a:rPr lang="en-US" b="1" dirty="0"/>
              <a:t> College of Education as the department e-learning coordinator and as a member of college e- learning council. This nomination was based on a range of important and necessary criteria which include::</a:t>
            </a:r>
          </a:p>
          <a:p>
            <a:pPr algn="l"/>
            <a:r>
              <a:rPr lang="en-US" b="1" dirty="0"/>
              <a:t>Experience in the use of computers and the Internet in the workplace.</a:t>
            </a:r>
          </a:p>
          <a:p>
            <a:pPr algn="l"/>
            <a:r>
              <a:rPr lang="en-US" b="1" dirty="0"/>
              <a:t>Willingness, tendency, and positive trend towards the use of e-learning.</a:t>
            </a:r>
          </a:p>
          <a:p>
            <a:pPr algn="l"/>
            <a:r>
              <a:rPr lang="en-US" b="1" dirty="0"/>
              <a:t>o       Previous and acquired training skills in the application of e</a:t>
            </a:r>
            <a:r>
              <a:rPr lang="en-US" dirty="0"/>
              <a:t>-</a:t>
            </a:r>
            <a:endParaRPr lang="ar-S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88716"/>
            <a:ext cx="15841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692696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learning systems and course design                                                                        </a:t>
            </a:r>
          </a:p>
          <a:p>
            <a:pPr algn="l"/>
            <a:r>
              <a:rPr lang="en-US" b="1" dirty="0"/>
              <a:t>Tasks</a:t>
            </a:r>
          </a:p>
          <a:p>
            <a:pPr algn="l"/>
            <a:r>
              <a:rPr lang="en-US" b="1" dirty="0"/>
              <a:t>1-Coordinating between e-learning unit and staff members within the academic department, and following up the implementation of assignments and the application of procedures, instructions, and circulars received from the Unit of e-learning and the Deanship of e-learning and distance education on staff members in the department.</a:t>
            </a:r>
          </a:p>
          <a:p>
            <a:pPr algn="l"/>
            <a:r>
              <a:rPr lang="en-US" b="1" dirty="0"/>
              <a:t>2-contributing to spread the culture of e-learning in the academic department in collaboration with E-Learning Unit</a:t>
            </a:r>
          </a:p>
          <a:p>
            <a:pPr algn="l"/>
            <a:r>
              <a:rPr lang="en-US" b="1" dirty="0"/>
              <a:t>3-contributing to develop the training plan for the unit by identifying staff training needs of the department in the field of e-learning.</a:t>
            </a:r>
          </a:p>
          <a:p>
            <a:pPr algn="l"/>
            <a:r>
              <a:rPr lang="en-US" b="1" dirty="0"/>
              <a:t>4-training staff members within the academic department on e-learning system and the use of smart hall and electronic test lab.</a:t>
            </a:r>
          </a:p>
          <a:p>
            <a:pPr algn="l"/>
            <a:r>
              <a:rPr lang="en-US" b="1" dirty="0"/>
              <a:t>5-Preparing a semester report on the work of the department commission or the unit of e-learning and submit it to the coordinator of e-learning unit in the college</a:t>
            </a:r>
          </a:p>
        </p:txBody>
      </p:sp>
    </p:spTree>
    <p:extLst>
      <p:ext uri="{BB962C8B-B14F-4D97-AF65-F5344CB8AC3E}">
        <p14:creationId xmlns:p14="http://schemas.microsoft.com/office/powerpoint/2010/main" val="25412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360</Words>
  <Application>Microsoft Office PowerPoint</Application>
  <PresentationFormat>عرض على الشاشة (3:4)‏</PresentationFormat>
  <Paragraphs>50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دبوس تثبيت</vt:lpstr>
      <vt:lpstr>THE E-LEARNING UNIT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Badour alkmaees</dc:creator>
  <cp:lastModifiedBy>7</cp:lastModifiedBy>
  <cp:revision>8</cp:revision>
  <dcterms:created xsi:type="dcterms:W3CDTF">2015-03-29T07:09:46Z</dcterms:created>
  <dcterms:modified xsi:type="dcterms:W3CDTF">2015-04-10T04:32:05Z</dcterms:modified>
</cp:coreProperties>
</file>