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custDataLst>
    <p:tags r:id="rId3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231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6207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5087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956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415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506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23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3626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856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5698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205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589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490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01 copy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088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d2feaa3370c6abb4d1b84f19ee5020e8a6ac57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3</cp:revision>
  <dcterms:created xsi:type="dcterms:W3CDTF">2015-03-22T04:12:52Z</dcterms:created>
  <dcterms:modified xsi:type="dcterms:W3CDTF">2015-03-22T04:13:19Z</dcterms:modified>
</cp:coreProperties>
</file>