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0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56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1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6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5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9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صورة 13" descr="11 copy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898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019c81f88085948b5575249a9d798d78823ad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44</cp:revision>
  <dcterms:created xsi:type="dcterms:W3CDTF">2015-03-22T04:12:52Z</dcterms:created>
  <dcterms:modified xsi:type="dcterms:W3CDTF">2015-03-22T04:20:20Z</dcterms:modified>
</cp:coreProperties>
</file>