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64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620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508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956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415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06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23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62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56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698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205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589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490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2 copy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898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0bf1cdefdc4d125187610775dade1a9c4f732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6</cp:revision>
  <dcterms:created xsi:type="dcterms:W3CDTF">2015-03-22T04:12:52Z</dcterms:created>
  <dcterms:modified xsi:type="dcterms:W3CDTF">2015-03-22T04:13:54Z</dcterms:modified>
</cp:coreProperties>
</file>