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03 copy ‫‬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63ad2e1e70b8e49b639878aa35f7dfd69a9c8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9</cp:revision>
  <dcterms:created xsi:type="dcterms:W3CDTF">2015-03-22T04:12:52Z</dcterms:created>
  <dcterms:modified xsi:type="dcterms:W3CDTF">2015-03-22T04:14:20Z</dcterms:modified>
</cp:coreProperties>
</file>