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07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294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b8bfc7bea1aa99bcdc48af321d717ebf6896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26</cp:revision>
  <dcterms:created xsi:type="dcterms:W3CDTF">2015-03-22T04:12:52Z</dcterms:created>
  <dcterms:modified xsi:type="dcterms:W3CDTF">2015-03-22T04:17:31Z</dcterms:modified>
</cp:coreProperties>
</file>