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custDataLst>
    <p:tags r:id="rId3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2316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65984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18713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71802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93464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20116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41631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33963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58671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86374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15267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8864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871B2-CD5D-4830-85E5-980974B48D0C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A24AE-021D-43F1-8D4B-50F9DBBD54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43145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7" name="Picture 13" descr="C:\Users\7\Desktop\تابع بوستر\بوستر لولو للفوتوشوب 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073" y="11460"/>
            <a:ext cx="6857999" cy="9132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581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274b6ee5155f2b4489da580db729710c0e76f68"/>
</p:tagLst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27</cp:revision>
  <dcterms:created xsi:type="dcterms:W3CDTF">2015-03-22T12:17:30Z</dcterms:created>
  <dcterms:modified xsi:type="dcterms:W3CDTF">2015-03-22T13:01:20Z</dcterms:modified>
</cp:coreProperties>
</file>