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96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054" y="123562"/>
            <a:ext cx="10801865" cy="5979255"/>
          </a:xfrm>
        </p:spPr>
        <p:txBody>
          <a:bodyPr>
            <a:noAutofit/>
          </a:bodyPr>
          <a:lstStyle/>
          <a:p>
            <a:pPr marL="0" indent="0" algn="ctr" fontAlgn="t">
              <a:buNone/>
            </a:pPr>
            <a:r>
              <a:rPr lang="ar-SA" sz="4400" b="1" dirty="0">
                <a:solidFill>
                  <a:srgbClr val="FF0000"/>
                </a:solidFill>
              </a:rPr>
              <a:t>دورة إستخدام الحاسب الآلي في الأعمال المكتبية</a:t>
            </a:r>
            <a:endParaRPr lang="en-US" sz="4400" dirty="0">
              <a:solidFill>
                <a:srgbClr val="FF0000"/>
              </a:solidFill>
            </a:endParaRPr>
          </a:p>
          <a:p>
            <a:pPr marL="0" indent="0" algn="r" fontAlgn="t">
              <a:buNone/>
            </a:pPr>
            <a:r>
              <a:rPr lang="ar-SA" sz="3200" b="1" dirty="0"/>
              <a:t> </a:t>
            </a:r>
            <a:endParaRPr lang="en-US" sz="3200" dirty="0"/>
          </a:p>
          <a:p>
            <a:pPr marL="0" indent="0" algn="r" fontAlgn="t">
              <a:buNone/>
            </a:pPr>
            <a:r>
              <a:rPr lang="ar-SA" sz="3200" b="1" dirty="0"/>
              <a:t>ضمن إهتمامها بتطوير المهارات للكادر الإداري ، أقامت كلية العلوم والدراسات الانسانية بالغاط ممثلة بوحدة التدريب دورة بعنوان " إستخدام الحاسب الآلي في الأعمال المكتبية "والتي قدمها الإستاذ محمد بن أحمد العيسى المحاضر في قسم علوم الحاسب  حيث تطرقت هذه الدورة إلى إكساب المتدربين المعارف والمهارات اللازمة لإستخدام برنامج معالج النصوص مايكروسوفت وورد في الأعمال المكتبية بكفاءة وتضمنت الدورة تطبيقات تدريبية عملية </a:t>
            </a:r>
            <a:endParaRPr lang="en-US" sz="3200" dirty="0"/>
          </a:p>
          <a:p>
            <a:pPr marL="0" indent="0" algn="r" fontAlgn="t">
              <a:buNone/>
            </a:pPr>
            <a:r>
              <a:rPr lang="ar-SA" sz="3200" dirty="0"/>
              <a:t> </a:t>
            </a:r>
            <a:endParaRPr lang="en-US" sz="3200" dirty="0"/>
          </a:p>
          <a:p>
            <a:pPr marL="0" indent="0" algn="r" fontAlgn="t">
              <a:buNone/>
            </a:pPr>
            <a:r>
              <a:rPr lang="ar-SA" sz="3200" b="1" dirty="0"/>
              <a:t>وقد عبٌر سعادة عميد الكلية د. خالد بن عبدالله الشافي عن شكره للإستاذ محمد بن أحمد العيسى على مشاركته في إقامة مثل هذه الدورة، والتي هي نموذج من نماذج مشاركة أعضاء هيئة التدريس في برامج التدريب للكادر الاداري.</a:t>
            </a:r>
            <a:endParaRPr lang="en-US" sz="3200"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3002</TotalTime>
  <Words>7</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14</cp:revision>
  <dcterms:created xsi:type="dcterms:W3CDTF">2015-12-26T20:00:13Z</dcterms:created>
  <dcterms:modified xsi:type="dcterms:W3CDTF">2016-01-12T02:57:53Z</dcterms:modified>
</cp:coreProperties>
</file>