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F5954A-5457-4024-97B3-FDBBC5D00ACA}" type="datetimeFigureOut">
              <a:rPr lang="en-US" smtClean="0"/>
              <a:t>2/9/2016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138561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F5954A-5457-4024-97B3-FDBBC5D00ACA}" type="datetimeFigureOut">
              <a:rPr lang="en-US" smtClean="0"/>
              <a:t>2/9/2016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4125639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F5954A-5457-4024-97B3-FDBBC5D00ACA}" type="datetimeFigureOut">
              <a:rPr lang="en-US" smtClean="0"/>
              <a:t>2/9/2016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66474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F5954A-5457-4024-97B3-FDBBC5D00ACA}" type="datetimeFigureOut">
              <a:rPr lang="en-US" smtClean="0"/>
              <a:t>2/9/2016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223511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F5954A-5457-4024-97B3-FDBBC5D00ACA}" type="datetimeFigureOut">
              <a:rPr lang="en-US" smtClean="0"/>
              <a:t>2/9/2016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3759743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F5954A-5457-4024-97B3-FDBBC5D00ACA}" type="datetimeFigureOut">
              <a:rPr lang="en-US" smtClean="0"/>
              <a:t>2/9/2016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216445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F5954A-5457-4024-97B3-FDBBC5D00ACA}" type="datetimeFigureOut">
              <a:rPr lang="en-US" smtClean="0"/>
              <a:t>2/9/2016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197949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F5954A-5457-4024-97B3-FDBBC5D00ACA}" type="datetimeFigureOut">
              <a:rPr lang="en-US" smtClean="0"/>
              <a:t>2/9/2016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1326423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F5954A-5457-4024-97B3-FDBBC5D00ACA}" type="datetimeFigureOut">
              <a:rPr lang="en-US" smtClean="0"/>
              <a:t>2/9/2016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247465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F5954A-5457-4024-97B3-FDBBC5D00ACA}" type="datetimeFigureOut">
              <a:rPr lang="en-US" smtClean="0"/>
              <a:t>2/9/2016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31369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F5954A-5457-4024-97B3-FDBBC5D00ACA}" type="datetimeFigureOut">
              <a:rPr lang="en-US" smtClean="0"/>
              <a:t>2/9/2016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EE3AA5B-AFA1-4A78-B28B-27B9932A79B6}" type="slidenum">
              <a:rPr lang="en-US" smtClean="0"/>
              <a:t>‹#›</a:t>
            </a:fld>
            <a:endParaRPr lang="en-US"/>
          </a:p>
        </p:txBody>
      </p:sp>
    </p:spTree>
    <p:extLst>
      <p:ext uri="{BB962C8B-B14F-4D97-AF65-F5344CB8AC3E}">
        <p14:creationId xmlns:p14="http://schemas.microsoft.com/office/powerpoint/2010/main" val="10981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5954A-5457-4024-97B3-FDBBC5D00ACA}" type="datetimeFigureOut">
              <a:rPr lang="en-US" smtClean="0"/>
              <a:t>2/9/2016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3AA5B-AFA1-4A78-B28B-27B9932A79B6}" type="slidenum">
              <a:rPr lang="en-US" smtClean="0"/>
              <a:t>‹#›</a:t>
            </a:fld>
            <a:endParaRPr lang="en-US"/>
          </a:p>
        </p:txBody>
      </p:sp>
    </p:spTree>
    <p:extLst>
      <p:ext uri="{BB962C8B-B14F-4D97-AF65-F5344CB8AC3E}">
        <p14:creationId xmlns:p14="http://schemas.microsoft.com/office/powerpoint/2010/main" val="3946034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23081" y="265281"/>
            <a:ext cx="11768919" cy="3627211"/>
          </a:xfrm>
          <a:prstGeom prst="rect">
            <a:avLst/>
          </a:prstGeom>
        </p:spPr>
        <p:txBody>
          <a:bodyPr wrap="square">
            <a:spAutoFit/>
          </a:bodyPr>
          <a:lstStyle/>
          <a:p>
            <a:pPr algn="ctr" rtl="1">
              <a:lnSpc>
                <a:spcPct val="107000"/>
              </a:lnSpc>
              <a:spcAft>
                <a:spcPts val="800"/>
              </a:spcAft>
            </a:pPr>
            <a:r>
              <a:rPr lang="ar-SA" sz="2000" b="1" dirty="0">
                <a:latin typeface="Calibri" panose="020F0502020204030204" pitchFamily="34" charset="0"/>
                <a:ea typeface="Calibri" panose="020F0502020204030204" pitchFamily="34" charset="0"/>
              </a:rPr>
              <a:t>الكلية تقيم ورشة عمل حول المسودة النهائية للخطة الاستراتيجية الثانية للكلية 1440هـ-2020م</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في إطار فعاليات إعداد الخطة الاستراتيجية الثانية للكلية 1440هـ-2020م في ضوء الخطة الاستراتيجية الثانية للجامعة وبرعاية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واشراف لجنة إعداد الخطة الاستراتيجية للكلية أقامت الكلية ورشة عمل حول مناقشة المسودة النهائية لخطة الكلية الثانية وعصف ذهني من مرئيات ومقترحات منسوبي الكلية حول مسودة الخطة بحضور أصحاب السعادة الوكلاء ورؤساء الأقسام العلمية ورؤساء الوحدات بالكلية وأعضاء لجنة إعداد الخطة الاستراتيجية، والتي استعرض فيها كل من رئيس اللجنة الدكتور ناصر </a:t>
            </a:r>
            <a:r>
              <a:rPr lang="ar-SA" dirty="0" err="1">
                <a:latin typeface="Calibri" panose="020F0502020204030204" pitchFamily="34" charset="0"/>
                <a:ea typeface="Calibri" panose="020F0502020204030204" pitchFamily="34" charset="0"/>
              </a:rPr>
              <a:t>الجارالله</a:t>
            </a:r>
            <a:r>
              <a:rPr lang="ar-SA" dirty="0">
                <a:latin typeface="Calibri" panose="020F0502020204030204" pitchFamily="34" charset="0"/>
                <a:ea typeface="Calibri" panose="020F0502020204030204" pitchFamily="34" charset="0"/>
              </a:rPr>
              <a:t> والاستاذ الدكتور طارق اسماعيل نائب رئيس لجنة اعداد الخطة مراحل إعداد الخطة والآلية والمنهجية المتبعة في اعداد الخطة وعرض أبعاد ومراحل ومنهجية التحليل الاستراتيجي الرباعي وأبعاد القوة والضعف والفرص والتحديات، وبناء الأهداف العامة والاستراتيجيات اللازمة لتحقيق تلك الأهداف وتحديد رؤية ورسالة، وقيم الكلية.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وفي نهاية الورشة وجه سعادة عميد الكلية شكره وتقديره لمعالي مدير الجامعة لاهتمامه ودعمه المستمر للكلية وكذلك وجه سعادته الشكر لأعضاء اللجنة وما بذلوه من جهود في إعداد الخطة بهذا الشكل المتميز وللحضور وتفاعلهم بتقديم الأفكار والمرئيات بما ييسر بناء الخطة الاستراتيجية على أسس سليمة وواقعية سائلا المولى عز وجل التوفيق والسداد للجميع.</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5793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Words>
  <Application>Microsoft Office PowerPoint</Application>
  <PresentationFormat>ملء الشاشة</PresentationFormat>
  <Paragraphs>4</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HASSAN</dc:creator>
  <cp:lastModifiedBy>HAMADA HASSAN</cp:lastModifiedBy>
  <cp:revision>1</cp:revision>
  <dcterms:created xsi:type="dcterms:W3CDTF">2016-02-09T13:56:09Z</dcterms:created>
  <dcterms:modified xsi:type="dcterms:W3CDTF">2016-02-09T13:56:41Z</dcterms:modified>
</cp:coreProperties>
</file>