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184124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284106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241024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20971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241663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C30B7E1-B807-4277-9429-0E945D5A5F21}" type="datetimeFigureOut">
              <a:rPr lang="ar-SA" smtClean="0"/>
              <a:t>20/05/37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41244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C30B7E1-B807-4277-9429-0E945D5A5F21}" type="datetimeFigureOut">
              <a:rPr lang="ar-SA" smtClean="0"/>
              <a:t>20/05/37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368458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C30B7E1-B807-4277-9429-0E945D5A5F21}" type="datetimeFigureOut">
              <a:rPr lang="ar-SA" smtClean="0"/>
              <a:t>20/05/37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303255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30B7E1-B807-4277-9429-0E945D5A5F21}" type="datetimeFigureOut">
              <a:rPr lang="ar-SA" smtClean="0"/>
              <a:t>20/05/37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370372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30B7E1-B807-4277-9429-0E945D5A5F21}" type="datetimeFigureOut">
              <a:rPr lang="ar-SA" smtClean="0"/>
              <a:t>20/05/37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112727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30B7E1-B807-4277-9429-0E945D5A5F21}" type="datetimeFigureOut">
              <a:rPr lang="ar-SA" smtClean="0"/>
              <a:t>20/05/37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20D0CAA-3971-418A-BEBD-774B44682107}" type="slidenum">
              <a:rPr lang="ar-SA" smtClean="0"/>
              <a:t>‹#›</a:t>
            </a:fld>
            <a:endParaRPr lang="ar-SA"/>
          </a:p>
        </p:txBody>
      </p:sp>
    </p:spTree>
    <p:extLst>
      <p:ext uri="{BB962C8B-B14F-4D97-AF65-F5344CB8AC3E}">
        <p14:creationId xmlns:p14="http://schemas.microsoft.com/office/powerpoint/2010/main" val="163305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30B7E1-B807-4277-9429-0E945D5A5F21}" type="datetimeFigureOut">
              <a:rPr lang="ar-SA" smtClean="0"/>
              <a:t>20/05/37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0D0CAA-3971-418A-BEBD-774B44682107}" type="slidenum">
              <a:rPr lang="ar-SA" smtClean="0"/>
              <a:t>‹#›</a:t>
            </a:fld>
            <a:endParaRPr lang="ar-SA"/>
          </a:p>
        </p:txBody>
      </p:sp>
    </p:spTree>
    <p:extLst>
      <p:ext uri="{BB962C8B-B14F-4D97-AF65-F5344CB8AC3E}">
        <p14:creationId xmlns:p14="http://schemas.microsoft.com/office/powerpoint/2010/main" val="1291795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88620" y="1152213"/>
            <a:ext cx="11384280" cy="3824765"/>
          </a:xfrm>
          <a:prstGeom prst="rect">
            <a:avLst/>
          </a:prstGeom>
        </p:spPr>
        <p:txBody>
          <a:bodyPr wrap="square">
            <a:spAutoFit/>
          </a:bodyPr>
          <a:lstStyle/>
          <a:p>
            <a:pPr>
              <a:lnSpc>
                <a:spcPct val="107000"/>
              </a:lnSpc>
              <a:spcAft>
                <a:spcPts val="800"/>
              </a:spcAft>
            </a:pPr>
            <a:r>
              <a:rPr lang="ar-SA" sz="2800" b="1" dirty="0">
                <a:solidFill>
                  <a:srgbClr val="000000"/>
                </a:solidFill>
                <a:latin typeface="arabic2"/>
                <a:ea typeface="Calibri" panose="020F0502020204030204" pitchFamily="34" charset="0"/>
              </a:rPr>
              <a:t>كلية إدارة الأعمال تقيم ورشة عمل بعنوان "إعداد السيرة الذاتية والاستعداد للمقابلة الشخصية</a:t>
            </a:r>
            <a:r>
              <a:rPr lang="en-US" sz="2800" b="1" dirty="0" smtClean="0">
                <a:solidFill>
                  <a:srgbClr val="000000"/>
                </a:solidFill>
                <a:effectLst/>
                <a:latin typeface="arabic2"/>
                <a:ea typeface="Calibri" panose="020F0502020204030204" pitchFamily="34" charset="0"/>
                <a:cs typeface="Arial" panose="020B0604020202020204" pitchFamily="34" charset="0"/>
              </a:rPr>
              <a:t>"</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سعياً من كلية إدارة الأعمال للتطوير المستمر لرفع كفاءة </a:t>
            </a:r>
            <a:r>
              <a:rPr lang="ar-SA" dirty="0" err="1">
                <a:latin typeface="Calibri" panose="020F0502020204030204" pitchFamily="34" charset="0"/>
                <a:ea typeface="Calibri" panose="020F0502020204030204" pitchFamily="34" charset="0"/>
              </a:rPr>
              <a:t>خريجيها</a:t>
            </a:r>
            <a:r>
              <a:rPr lang="ar-SA" dirty="0">
                <a:latin typeface="Calibri" panose="020F0502020204030204" pitchFamily="34" charset="0"/>
                <a:ea typeface="Calibri" panose="020F0502020204030204" pitchFamily="34" charset="0"/>
              </a:rPr>
              <a:t> وكذلك طلابها من هم على أبواب التخرج، وتنمية المفاهيم العلمية والمهارات التطبيقية والاتجاهات الإيجابية المرتبطة بكتابة السيرة الذاتية واجتياز المقابلة الشخصية، أقامت وحدة الأنشطة الطلابية ورشة عمل بعنوان "إعداد السيرة الذاتية والاستعداد للمقابلة الشخصية" قدمها الدكتور معتز طلعت عبدالله، حرص من خلالها على تعريف الطلاب بكيفية إعداد السيرة الذاتية بشكل احترافي ومهني يمكن من خلاله تسويق الذات والخبرات والمهارات والمؤهلات للباحث عن فرصة عمل مناسبة، كما تناول الأجزاء الرئيسية بالسيرة الذاتية مختتماً الورشة بعرض نماذج من السير الذاتية.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تلا ذلك حضور سعادة عميد الكلية د.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والترحيب بالطلاب الحضور وتقديم كلمة شكر للقائمين على تقديم هذه الورشة وتعاونهم المستمر مع الكلية والحديث مع الطلاب على بعض الأسس الذهبية في مرحلة ما قبل كتابة السيرة الذاتية، وقد نصح سعادته الطلاب أن يكتب ما هو حقيقي وصادق عن أنفسهم وخبراتهم والمهارات الملائمة للجهة أو القطاع الذي يرغب في العمل به. ثم مرحلة كتابة السيرة الذاتية وكيفية صياغة السيرة الذاتية وترتيبها وعن أهم العناصر التي يجب أن تحتويها السيرة الذاتية.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هذا وقدم سعادته شكره وتقديره لوحدة الأنشطة الطلابية ووحدة الخريجين على هذه الجهود المتميزة، والتي تستهدف مصلحة الطلاب ومسيرتهم العلمية.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36470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ملء الشاشة</PresentationFormat>
  <Paragraphs>4</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arabic2</vt: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2016-02-28T15:57:36Z</dcterms:created>
  <dcterms:modified xsi:type="dcterms:W3CDTF">2016-02-28T15:57:59Z</dcterms:modified>
</cp:coreProperties>
</file>