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43" d="100"/>
          <a:sy n="43" d="100"/>
        </p:scale>
        <p:origin x="82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160AAA-33AA-48CF-9C90-65CC22255C17}"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4106470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60AAA-33AA-48CF-9C90-65CC22255C17}"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3589131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60AAA-33AA-48CF-9C90-65CC22255C17}"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1004300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60AAA-33AA-48CF-9C90-65CC22255C17}"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2503837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160AAA-33AA-48CF-9C90-65CC22255C17}"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157239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160AAA-33AA-48CF-9C90-65CC22255C17}" type="datetimeFigureOut">
              <a:rPr lang="en-US" smtClean="0"/>
              <a:t>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1268653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160AAA-33AA-48CF-9C90-65CC22255C17}" type="datetimeFigureOut">
              <a:rPr lang="en-US" smtClean="0"/>
              <a:t>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335762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160AAA-33AA-48CF-9C90-65CC22255C17}" type="datetimeFigureOut">
              <a:rPr lang="en-US" smtClean="0"/>
              <a:t>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1139788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60AAA-33AA-48CF-9C90-65CC22255C17}" type="datetimeFigureOut">
              <a:rPr lang="en-US" smtClean="0"/>
              <a:t>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2029869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160AAA-33AA-48CF-9C90-65CC22255C17}" type="datetimeFigureOut">
              <a:rPr lang="en-US" smtClean="0"/>
              <a:t>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2230064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160AAA-33AA-48CF-9C90-65CC22255C17}" type="datetimeFigureOut">
              <a:rPr lang="en-US" smtClean="0"/>
              <a:t>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2025175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160AAA-33AA-48CF-9C90-65CC22255C17}" type="datetimeFigureOut">
              <a:rPr lang="en-US" smtClean="0"/>
              <a:t>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3506B8-A13C-4A2F-B55E-445AA2A60DFC}" type="slidenum">
              <a:rPr lang="en-US" smtClean="0"/>
              <a:t>‹#›</a:t>
            </a:fld>
            <a:endParaRPr lang="en-US"/>
          </a:p>
        </p:txBody>
      </p:sp>
    </p:spTree>
    <p:extLst>
      <p:ext uri="{BB962C8B-B14F-4D97-AF65-F5344CB8AC3E}">
        <p14:creationId xmlns:p14="http://schemas.microsoft.com/office/powerpoint/2010/main" val="2431165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858536" y="4158166"/>
            <a:ext cx="9144000" cy="2387600"/>
          </a:xfrm>
        </p:spPr>
        <p:txBody>
          <a:bodyPr>
            <a:noAutofit/>
          </a:bodyPr>
          <a:lstStyle/>
          <a:p>
            <a:pPr rtl="1" fontAlgn="t"/>
            <a:r>
              <a:rPr lang="ar-SA" sz="3200" b="1" u="sng" dirty="0"/>
              <a:t>حفل استقبال الطلاب </a:t>
            </a:r>
            <a:r>
              <a:rPr lang="ar-SA" sz="3200" b="1" u="sng" dirty="0" smtClean="0"/>
              <a:t>المستجدين</a:t>
            </a:r>
            <a:r>
              <a:rPr lang="ar-SA" sz="3200" dirty="0"/>
              <a:t> </a:t>
            </a:r>
            <a:r>
              <a:rPr lang="en-US" sz="3200" dirty="0"/>
              <a:t/>
            </a:r>
            <a:br>
              <a:rPr lang="en-US" sz="3200" dirty="0"/>
            </a:br>
            <a:r>
              <a:rPr lang="ar-SA" sz="3200" b="1" dirty="0"/>
              <a:t/>
            </a:r>
            <a:br>
              <a:rPr lang="ar-SA" sz="3200" b="1" dirty="0"/>
            </a:br>
            <a:r>
              <a:rPr lang="ar-SA" sz="3200" dirty="0"/>
              <a:t>بتوجيه من سعادة عميد كلية العلوم والدراسات الانسانية بالغاط الدكتور خالد بن عبدالله الشافي أقامت وحدة الإرشاد الأكاديمي بالكلية لقاء خاص بالطلبة المستجدين يوم الاثنين الموافق 15/4/1437هـ  والذي يهدف إلى تعريف الطلاب بالبيئة الجامعية وكيفية الانخراط بها وأيضا تعريفهم باللوائح والأنظمة التي تتعلق بالطالب في حياته و مسيرته الاكاديمية. وكذلك تم التعريف بجميع اقسام الكلية ومدى أهميتها المستقبلية من قبل ممثلي الأقسام الأكاديمية. حيث تم إدارة اللقاء من قبل المشرف على وحدة الإرشاد الأكاديمي بالكلية الأستاذ/ عاصم ناصر الناصر وحضور ممثلي الأقسام الذين بدورهم حثوا أبنائهم الطلاب على ضرورة مواصلة الجد والاجتهاد والحرص على مستقبلهم العلمي كما أجابوا على أسئلة الطلاب بكل ما يخص دراستهم الجامعية وما يحتاجون إليه مع بداية عامهم الدراسي الأول في الجامعة</a:t>
            </a:r>
            <a:r>
              <a:rPr lang="en-US" sz="3200" dirty="0"/>
              <a:t>.</a:t>
            </a:r>
          </a:p>
        </p:txBody>
      </p:sp>
    </p:spTree>
    <p:extLst>
      <p:ext uri="{BB962C8B-B14F-4D97-AF65-F5344CB8AC3E}">
        <p14:creationId xmlns:p14="http://schemas.microsoft.com/office/powerpoint/2010/main" val="1547134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4</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حفل استقبال الطلاب المستجدين   بتوجيه من سعادة عميد كلية العلوم والدراسات الانسانية بالغاط الدكتور خالد بن عبدالله الشافي أقامت وحدة الإرشاد الأكاديمي بالكلية لقاء خاص بالطلبة المستجدين يوم الاثنين الموافق 15/4/1437هـ  والذي يهدف إلى تعريف الطلاب بالبيئة الجامعية وكيفية الانخراط بها وأيضا تعريفهم باللوائح والأنظمة التي تتعلق بالطالب في حياته و مسيرته الاكاديمية. وكذلك تم التعريف بجميع اقسام الكلية ومدى أهميتها المستقبلية من قبل ممثلي الأقسام الأكاديمية. حيث تم إدارة اللقاء من قبل المشرف على وحدة الإرشاد الأكاديمي بالكلية الأستاذ/ عاصم ناصر الناصر وحضور ممثلي الأقسام الذين بدورهم حثوا أبنائهم الطلاب على ضرورة مواصلة الجد والاجتهاد والحرص على مستقبلهم العلمي كما أجابوا على أسئلة الطلاب بكل ما يخص دراستهم الجامعية وما يحتاجون إليه مع بداية عامهم الدراسي الأول في الجامعة.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دورة كيفية استخدام المنصة الالكترونية التعليمية   أقامت وحدة تقنيات التعليم بكلية العلوم والدراسات الانسانية بالغاط يوم الاحد الموافق 14/04/1437 هـ  دورة تدريبية في كيفية استخدام المنصة الالكترونية التعليمية لجميع أعضاء هيئة التدريس بالكلية، حيث ركز المدرب على كافة الاستخدامات الأساسية للمنصة التعليمية ثم تطرق بعد ذلك إلى الكيفية التي يجب أن تستخدم من خلالها لتسهيل العملية التعلمية التعليمية ، كما أشار المدرب إلى كيفية استعمال السبورة بطريقة تفاعلية عن طريق البروجكتور مبرزاً بذلك عناصر الوضوح والتشويق التي من الممكن أن تولد عند الطلاب أثناء متابعة عمليات التعليم. و قد قدم الدورة أ.حسان حمودة المشرف على الوحدة و المدرب المعتمد لدى عمادة التعليم الالكتروني و التعلم عن بعد. هذا وقد أكد عميد الكلية د. خالد بن عبدالله الشافي على أن هذه الدورات تأتي ضمن استعدادات الكلية للكثير من البرامج والفعاليات التي تستهدف اعضاء هيئة التدريس بالكلية.  وقد عبٌر عميد الكلية د. خالد بن عبدالله الشافي عن شكره للأستاذ حسان حمودة ، على مشاركته في اقامة مثل هذه الدورة.</dc:title>
  <dc:creator>alrc</dc:creator>
  <cp:lastModifiedBy>alrc</cp:lastModifiedBy>
  <cp:revision>3</cp:revision>
  <dcterms:created xsi:type="dcterms:W3CDTF">2016-02-03T20:15:01Z</dcterms:created>
  <dcterms:modified xsi:type="dcterms:W3CDTF">2016-02-08T21:27:18Z</dcterms:modified>
</cp:coreProperties>
</file>